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6" r:id="rId3"/>
    <p:sldId id="283" r:id="rId4"/>
    <p:sldId id="284" r:id="rId5"/>
    <p:sldId id="285" r:id="rId6"/>
    <p:sldId id="289" r:id="rId7"/>
    <p:sldId id="290" r:id="rId8"/>
    <p:sldId id="291" r:id="rId9"/>
    <p:sldId id="292" r:id="rId10"/>
    <p:sldId id="293" r:id="rId11"/>
    <p:sldId id="29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99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548"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819CE4-DC26-4E65-B02A-676A64F82D40}" type="datetimeFigureOut">
              <a:rPr lang="en-US" smtClean="0"/>
              <a:pPr/>
              <a:t>09/12/2020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3AAD0BB-BA5C-4E7D-909E-4526BB2D63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AAD0BB-BA5C-4E7D-909E-4526BB2D638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819CE4-DC26-4E65-B02A-676A64F82D40}" type="datetimeFigureOut">
              <a:rPr lang="en-US" smtClean="0"/>
              <a:pPr/>
              <a:t>09/12/2020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AAD0BB-BA5C-4E7D-909E-4526BB2D63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819CE4-DC26-4E65-B02A-676A64F82D40}" type="datetimeFigureOut">
              <a:rPr lang="en-US" smtClean="0"/>
              <a:pPr/>
              <a:t>09/12/2020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3AAD0BB-BA5C-4E7D-909E-4526BB2D638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819CE4-DC26-4E65-B02A-676A64F82D40}" type="datetimeFigureOut">
              <a:rPr lang="en-US" smtClean="0"/>
              <a:pPr/>
              <a:t>09/12/2020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AAD0BB-BA5C-4E7D-909E-4526BB2D63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7" name="Rectangle 2"/>
          <p:cNvSpPr>
            <a:spLocks noGrp="1" noChangeArrowheads="1"/>
          </p:cNvSpPr>
          <p:nvPr>
            <p:ph type="title" idx="4294967295"/>
          </p:nvPr>
        </p:nvSpPr>
        <p:spPr>
          <a:xfrm>
            <a:off x="0" y="2209800"/>
            <a:ext cx="9144000" cy="2590800"/>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en-US" sz="3600" b="1" dirty="0" err="1" smtClean="0">
                <a:solidFill>
                  <a:schemeClr val="tx1"/>
                </a:solidFill>
                <a:latin typeface="AR CENA" pitchFamily="2" charset="0"/>
              </a:rPr>
              <a:t>Shri</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Amolak</a:t>
            </a:r>
            <a:r>
              <a:rPr lang="en-US" sz="3600" b="1" dirty="0" smtClean="0">
                <a:solidFill>
                  <a:schemeClr val="tx1"/>
                </a:solidFill>
                <a:latin typeface="AR CENA" pitchFamily="2" charset="0"/>
              </a:rPr>
              <a:t> Jain </a:t>
            </a:r>
            <a:r>
              <a:rPr lang="en-US" sz="3600" b="1" dirty="0" err="1" smtClean="0">
                <a:solidFill>
                  <a:schemeClr val="tx1"/>
                </a:solidFill>
                <a:latin typeface="AR CENA" pitchFamily="2" charset="0"/>
              </a:rPr>
              <a:t>Vidya</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Prasarak</a:t>
            </a:r>
            <a:r>
              <a:rPr lang="en-US" sz="3600" b="1" dirty="0" smtClean="0">
                <a:solidFill>
                  <a:schemeClr val="tx1"/>
                </a:solidFill>
                <a:latin typeface="AR CENA" pitchFamily="2" charset="0"/>
              </a:rPr>
              <a:t> </a:t>
            </a:r>
            <a:r>
              <a:rPr lang="en-US" sz="3600" b="1" dirty="0" err="1" smtClean="0">
                <a:solidFill>
                  <a:schemeClr val="tx1"/>
                </a:solidFill>
                <a:latin typeface="AR CENA" pitchFamily="2" charset="0"/>
              </a:rPr>
              <a:t>Mandal’s</a:t>
            </a:r>
            <a:r>
              <a:rPr lang="en-US" sz="3600" dirty="0" smtClean="0">
                <a:solidFill>
                  <a:schemeClr val="tx1"/>
                </a:solidFill>
                <a:latin typeface="AR CENA" pitchFamily="2" charset="0"/>
              </a:rPr>
              <a:t/>
            </a:r>
            <a:br>
              <a:rPr lang="en-US" sz="3600" dirty="0" smtClean="0">
                <a:solidFill>
                  <a:schemeClr val="tx1"/>
                </a:solidFill>
                <a:latin typeface="AR CENA" pitchFamily="2" charset="0"/>
              </a:rPr>
            </a:br>
            <a:r>
              <a:rPr lang="en-US" sz="3600" b="1" dirty="0" smtClean="0">
                <a:solidFill>
                  <a:schemeClr val="tx1"/>
                </a:solidFill>
              </a:rPr>
              <a:t> </a:t>
            </a:r>
            <a:r>
              <a:rPr lang="en-US" sz="3600" b="1" dirty="0" err="1" smtClean="0">
                <a:solidFill>
                  <a:schemeClr val="tx1"/>
                </a:solidFill>
                <a:latin typeface="Arial Rounded MT Bold" pitchFamily="34" charset="0"/>
              </a:rPr>
              <a:t>S.K.Gandhi</a:t>
            </a:r>
            <a:r>
              <a:rPr lang="en-US" sz="3600" b="1" dirty="0" smtClean="0">
                <a:solidFill>
                  <a:schemeClr val="tx1"/>
                </a:solidFill>
                <a:latin typeface="Arial Rounded MT Bold" pitchFamily="34" charset="0"/>
              </a:rPr>
              <a:t> Arts, </a:t>
            </a:r>
            <a:r>
              <a:rPr lang="en-US" sz="3600" b="1" dirty="0" err="1" smtClean="0">
                <a:solidFill>
                  <a:schemeClr val="tx1"/>
                </a:solidFill>
                <a:latin typeface="Arial Rounded MT Bold" pitchFamily="34" charset="0"/>
              </a:rPr>
              <a:t>P.H.Gandhi</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Com.and</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Amolak</a:t>
            </a:r>
            <a:r>
              <a:rPr lang="en-US" sz="3600" b="1" dirty="0" smtClean="0">
                <a:solidFill>
                  <a:schemeClr val="tx1"/>
                </a:solidFill>
                <a:latin typeface="Arial Rounded MT Bold" pitchFamily="34" charset="0"/>
              </a:rPr>
              <a:t> Science College, </a:t>
            </a:r>
            <a:r>
              <a:rPr lang="en-US" sz="3600" b="1" dirty="0" err="1" smtClean="0">
                <a:solidFill>
                  <a:schemeClr val="tx1"/>
                </a:solidFill>
                <a:latin typeface="Arial Rounded MT Bold" pitchFamily="34" charset="0"/>
              </a:rPr>
              <a:t>Kada</a:t>
            </a:r>
            <a:r>
              <a:rPr lang="en-US" sz="3600" b="1" dirty="0" smtClean="0">
                <a:solidFill>
                  <a:schemeClr val="tx1"/>
                </a:solidFill>
                <a:latin typeface="Arial Rounded MT Bold" pitchFamily="34" charset="0"/>
              </a:rPr>
              <a:t>, </a:t>
            </a:r>
            <a:r>
              <a:rPr lang="en-US" sz="3600" b="1" dirty="0" err="1" smtClean="0">
                <a:solidFill>
                  <a:schemeClr val="tx1"/>
                </a:solidFill>
                <a:latin typeface="Arial Rounded MT Bold" pitchFamily="34" charset="0"/>
              </a:rPr>
              <a:t>Tq.Ashti</a:t>
            </a:r>
            <a:r>
              <a:rPr lang="en-US" sz="3600" b="1" dirty="0" smtClean="0">
                <a:solidFill>
                  <a:schemeClr val="tx1"/>
                </a:solidFill>
                <a:latin typeface="Arial Rounded MT Bold" pitchFamily="34" charset="0"/>
              </a:rPr>
              <a:t>,  Dist. </a:t>
            </a:r>
            <a:r>
              <a:rPr lang="en-US" sz="3600" b="1" dirty="0" err="1" smtClean="0">
                <a:solidFill>
                  <a:schemeClr val="tx1"/>
                </a:solidFill>
                <a:latin typeface="Arial Rounded MT Bold" pitchFamily="34" charset="0"/>
              </a:rPr>
              <a:t>Beed</a:t>
            </a:r>
            <a:r>
              <a:rPr lang="en-US" sz="3600" b="1" dirty="0" smtClean="0">
                <a:solidFill>
                  <a:schemeClr val="tx1"/>
                </a:solidFill>
                <a:latin typeface="Arial Rounded MT Bold" pitchFamily="34" charset="0"/>
              </a:rPr>
              <a:t>  Pin-414202</a:t>
            </a:r>
            <a:endParaRPr lang="en-US" sz="3600" b="1" dirty="0">
              <a:solidFill>
                <a:schemeClr val="tx1"/>
              </a:solidFill>
              <a:latin typeface="Arial Rounded MT Bold" pitchFamily="34" charset="0"/>
            </a:endParaRPr>
          </a:p>
        </p:txBody>
      </p:sp>
      <p:sp>
        <p:nvSpPr>
          <p:cNvPr id="153603" name="Rectangle 3"/>
          <p:cNvSpPr>
            <a:spLocks noGrp="1" noChangeArrowheads="1"/>
          </p:cNvSpPr>
          <p:nvPr>
            <p:ph type="body" idx="4294967295"/>
          </p:nvPr>
        </p:nvSpPr>
        <p:spPr>
          <a:xfrm>
            <a:off x="0" y="5181600"/>
            <a:ext cx="7086600" cy="914400"/>
          </a:xfrm>
        </p:spPr>
        <p:txBody>
          <a:bodyPr>
            <a:normAutofit fontScale="85000" lnSpcReduction="10000"/>
          </a:bodyPr>
          <a:lstStyle/>
          <a:p>
            <a:pPr algn="ctr">
              <a:buFont typeface="Wingdings" pitchFamily="2" charset="2"/>
              <a:buNone/>
            </a:pPr>
            <a:r>
              <a:rPr lang="en-US" sz="4300" b="1" dirty="0" smtClean="0">
                <a:solidFill>
                  <a:schemeClr val="tx2"/>
                </a:solidFill>
                <a:latin typeface="Times New Roman" pitchFamily="18" charset="0"/>
                <a:cs typeface="Times New Roman" pitchFamily="18" charset="0"/>
              </a:rPr>
              <a:t>ECONOMICS DEPARTMENT</a:t>
            </a:r>
          </a:p>
          <a:p>
            <a:pPr>
              <a:buFont typeface="Wingdings" pitchFamily="2" charset="2"/>
              <a:buNone/>
            </a:pP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p:txBody>
      </p:sp>
      <p:pic>
        <p:nvPicPr>
          <p:cNvPr id="14338" name="Picture 2" descr="http://www.gandhicollegekada.org/images/logo.png"/>
          <p:cNvPicPr>
            <a:picLocks noChangeAspect="1" noChangeArrowheads="1"/>
          </p:cNvPicPr>
          <p:nvPr/>
        </p:nvPicPr>
        <p:blipFill>
          <a:blip r:embed="rId2"/>
          <a:srcRect/>
          <a:stretch>
            <a:fillRect/>
          </a:stretch>
        </p:blipFill>
        <p:spPr bwMode="auto">
          <a:xfrm>
            <a:off x="2895600" y="152400"/>
            <a:ext cx="3352800" cy="2105025"/>
          </a:xfrm>
          <a:prstGeom prst="rect">
            <a:avLst/>
          </a:prstGeom>
          <a:noFill/>
        </p:spPr>
      </p:pic>
      <p:sp>
        <p:nvSpPr>
          <p:cNvPr id="5" name="Right Arrow 4"/>
          <p:cNvSpPr/>
          <p:nvPr/>
        </p:nvSpPr>
        <p:spPr>
          <a:xfrm>
            <a:off x="7620000" y="6172200"/>
            <a:ext cx="1676400" cy="68580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dirty="0" smtClean="0">
                <a:solidFill>
                  <a:srgbClr val="FF0000"/>
                </a:solidFill>
              </a:rPr>
              <a:t>Lecture 1</a:t>
            </a:r>
            <a:r>
              <a:rPr lang="en-US" baseline="30000" dirty="0" smtClean="0">
                <a:solidFill>
                  <a:srgbClr val="FF0000"/>
                </a:solidFill>
              </a:rPr>
              <a:t>ST</a:t>
            </a:r>
            <a:r>
              <a:rPr lang="en-US" dirty="0" smtClean="0">
                <a:solidFill>
                  <a:srgbClr val="FF0000"/>
                </a:solidFill>
              </a:rPr>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lstStyle/>
          <a:p>
            <a:pPr lvl="0">
              <a:buFont typeface="Wingdings" pitchFamily="2" charset="2"/>
              <a:buChar char="Ø"/>
            </a:pPr>
            <a:r>
              <a:rPr lang="en-US" b="1" dirty="0" err="1" smtClean="0">
                <a:solidFill>
                  <a:srgbClr val="002060"/>
                </a:solidFill>
              </a:rPr>
              <a:t>अज्ञान</a:t>
            </a:r>
            <a:r>
              <a:rPr lang="en-US" b="1" dirty="0" smtClean="0">
                <a:solidFill>
                  <a:srgbClr val="002060"/>
                </a:solidFill>
              </a:rPr>
              <a:t> </a:t>
            </a:r>
            <a:r>
              <a:rPr lang="en-US" b="1" dirty="0" err="1" smtClean="0">
                <a:solidFill>
                  <a:srgbClr val="002060"/>
                </a:solidFill>
              </a:rPr>
              <a:t>नष्ट</a:t>
            </a:r>
            <a:r>
              <a:rPr lang="en-US" b="1" dirty="0" smtClean="0">
                <a:solidFill>
                  <a:srgbClr val="002060"/>
                </a:solidFill>
              </a:rPr>
              <a:t> </a:t>
            </a:r>
            <a:r>
              <a:rPr lang="en-US" b="1" dirty="0" err="1" smtClean="0">
                <a:solidFill>
                  <a:srgbClr val="002060"/>
                </a:solidFill>
              </a:rPr>
              <a:t>करणे</a:t>
            </a:r>
            <a:endParaRPr lang="en-US" b="1" dirty="0" smtClean="0">
              <a:solidFill>
                <a:srgbClr val="002060"/>
              </a:solidFill>
            </a:endParaRP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कल्याणाचा</a:t>
            </a:r>
            <a:r>
              <a:rPr lang="en-US" b="1" dirty="0" smtClean="0">
                <a:solidFill>
                  <a:srgbClr val="002060"/>
                </a:solidFill>
              </a:rPr>
              <a:t> </a:t>
            </a:r>
            <a:r>
              <a:rPr lang="en-US" b="1" dirty="0" err="1" smtClean="0">
                <a:solidFill>
                  <a:srgbClr val="002060"/>
                </a:solidFill>
              </a:rPr>
              <a:t>आधार</a:t>
            </a:r>
            <a:r>
              <a:rPr lang="en-US" b="1" dirty="0" smtClean="0">
                <a:solidFill>
                  <a:srgbClr val="002060"/>
                </a:solidFill>
              </a:rPr>
              <a:t> </a:t>
            </a: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नियोजनाचा</a:t>
            </a:r>
            <a:r>
              <a:rPr lang="en-US" b="1" dirty="0" smtClean="0">
                <a:solidFill>
                  <a:srgbClr val="002060"/>
                </a:solidFill>
              </a:rPr>
              <a:t> </a:t>
            </a:r>
            <a:r>
              <a:rPr lang="en-US" b="1" dirty="0" err="1" smtClean="0">
                <a:solidFill>
                  <a:srgbClr val="002060"/>
                </a:solidFill>
              </a:rPr>
              <a:t>मदतनीस</a:t>
            </a:r>
            <a:r>
              <a:rPr lang="en-US" b="1" dirty="0" smtClean="0">
                <a:solidFill>
                  <a:srgbClr val="002060"/>
                </a:solidFill>
              </a:rPr>
              <a:t> </a:t>
            </a: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प्रगतीची</a:t>
            </a:r>
            <a:r>
              <a:rPr lang="en-US" b="1" dirty="0" smtClean="0">
                <a:solidFill>
                  <a:srgbClr val="002060"/>
                </a:solidFill>
              </a:rPr>
              <a:t> </a:t>
            </a:r>
            <a:r>
              <a:rPr lang="en-US" b="1" dirty="0" err="1" smtClean="0">
                <a:solidFill>
                  <a:srgbClr val="002060"/>
                </a:solidFill>
              </a:rPr>
              <a:t>वाटचाल</a:t>
            </a:r>
            <a:r>
              <a:rPr lang="en-US" b="1" dirty="0" smtClean="0">
                <a:solidFill>
                  <a:srgbClr val="002060"/>
                </a:solidFill>
              </a:rPr>
              <a:t> </a:t>
            </a: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शास्त्राच्या</a:t>
            </a:r>
            <a:r>
              <a:rPr lang="en-US" b="1" dirty="0" smtClean="0">
                <a:solidFill>
                  <a:srgbClr val="002060"/>
                </a:solidFill>
              </a:rPr>
              <a:t> </a:t>
            </a:r>
            <a:r>
              <a:rPr lang="en-US" b="1" dirty="0" err="1" smtClean="0">
                <a:solidFill>
                  <a:srgbClr val="002060"/>
                </a:solidFill>
              </a:rPr>
              <a:t>कक्षा</a:t>
            </a:r>
            <a:r>
              <a:rPr lang="en-US" b="1" dirty="0" smtClean="0">
                <a:solidFill>
                  <a:srgbClr val="002060"/>
                </a:solidFill>
              </a:rPr>
              <a:t> </a:t>
            </a:r>
            <a:r>
              <a:rPr lang="en-US" b="1" dirty="0" err="1" smtClean="0">
                <a:solidFill>
                  <a:srgbClr val="002060"/>
                </a:solidFill>
              </a:rPr>
              <a:t>रुंदावतात</a:t>
            </a:r>
            <a:endParaRPr lang="en-US" b="1" dirty="0" smtClean="0">
              <a:solidFill>
                <a:srgbClr val="002060"/>
              </a:solidFill>
            </a:endParaRPr>
          </a:p>
          <a:p>
            <a:pPr lvl="0">
              <a:buFont typeface="Wingdings" pitchFamily="2" charset="2"/>
              <a:buChar char="Ø"/>
            </a:pPr>
            <a:r>
              <a:rPr lang="en-US" b="1" dirty="0" err="1" smtClean="0">
                <a:solidFill>
                  <a:srgbClr val="002060"/>
                </a:solidFill>
              </a:rPr>
              <a:t>समाज</a:t>
            </a:r>
            <a:r>
              <a:rPr lang="en-US" b="1" dirty="0" smtClean="0">
                <a:solidFill>
                  <a:srgbClr val="002060"/>
                </a:solidFill>
              </a:rPr>
              <a:t> </a:t>
            </a:r>
            <a:r>
              <a:rPr lang="en-US" b="1" dirty="0" err="1" smtClean="0">
                <a:solidFill>
                  <a:srgbClr val="002060"/>
                </a:solidFill>
              </a:rPr>
              <a:t>नियंत्रणाचा</a:t>
            </a:r>
            <a:r>
              <a:rPr lang="en-US" b="1" dirty="0" smtClean="0">
                <a:solidFill>
                  <a:srgbClr val="002060"/>
                </a:solidFill>
              </a:rPr>
              <a:t> </a:t>
            </a:r>
            <a:r>
              <a:rPr lang="en-US" b="1" dirty="0" err="1" smtClean="0">
                <a:solidFill>
                  <a:srgbClr val="002060"/>
                </a:solidFill>
              </a:rPr>
              <a:t>मदतनीस</a:t>
            </a:r>
            <a:r>
              <a:rPr lang="en-US" b="1" dirty="0" smtClean="0">
                <a:solidFill>
                  <a:srgbClr val="002060"/>
                </a:solidFill>
              </a:rPr>
              <a:t> </a:t>
            </a: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परिवर्तनाचा</a:t>
            </a:r>
            <a:r>
              <a:rPr lang="en-US" b="1" dirty="0" smtClean="0">
                <a:solidFill>
                  <a:srgbClr val="002060"/>
                </a:solidFill>
              </a:rPr>
              <a:t> </a:t>
            </a:r>
            <a:r>
              <a:rPr lang="en-US" b="1" dirty="0" err="1" smtClean="0">
                <a:solidFill>
                  <a:srgbClr val="002060"/>
                </a:solidFill>
              </a:rPr>
              <a:t>मार्गदर्शक</a:t>
            </a:r>
            <a:r>
              <a:rPr lang="en-US" b="1" dirty="0" smtClean="0">
                <a:solidFill>
                  <a:srgbClr val="002060"/>
                </a:solidFill>
              </a:rPr>
              <a:t> </a:t>
            </a:r>
          </a:p>
          <a:p>
            <a:pPr lvl="0">
              <a:buFont typeface="Wingdings" pitchFamily="2" charset="2"/>
              <a:buChar char="Ø"/>
            </a:pPr>
            <a:r>
              <a:rPr lang="en-US" b="1" dirty="0" err="1" smtClean="0">
                <a:solidFill>
                  <a:srgbClr val="002060"/>
                </a:solidFill>
              </a:rPr>
              <a:t>सामाजिक</a:t>
            </a:r>
            <a:r>
              <a:rPr lang="en-US" b="1" dirty="0" smtClean="0">
                <a:solidFill>
                  <a:srgbClr val="002060"/>
                </a:solidFill>
              </a:rPr>
              <a:t> </a:t>
            </a:r>
            <a:r>
              <a:rPr lang="en-US" b="1" dirty="0" err="1" smtClean="0">
                <a:solidFill>
                  <a:srgbClr val="002060"/>
                </a:solidFill>
              </a:rPr>
              <a:t>नियोजनाचा</a:t>
            </a:r>
            <a:r>
              <a:rPr lang="en-US" b="1" dirty="0" smtClean="0">
                <a:solidFill>
                  <a:srgbClr val="002060"/>
                </a:solidFill>
              </a:rPr>
              <a:t> </a:t>
            </a:r>
            <a:r>
              <a:rPr lang="en-US" b="1" dirty="0" err="1" smtClean="0">
                <a:solidFill>
                  <a:srgbClr val="002060"/>
                </a:solidFill>
              </a:rPr>
              <a:t>मार्गदर्शक</a:t>
            </a:r>
            <a:r>
              <a:rPr lang="en-US" b="1" dirty="0" smtClean="0">
                <a:solidFill>
                  <a:srgbClr val="002060"/>
                </a:solidFill>
              </a:rPr>
              <a:t> </a:t>
            </a:r>
          </a:p>
          <a:p>
            <a:pPr lvl="0">
              <a:buFont typeface="Wingdings" pitchFamily="2" charset="2"/>
              <a:buChar char="Ø"/>
            </a:pPr>
            <a:r>
              <a:rPr lang="en-US" b="1" dirty="0" err="1" smtClean="0">
                <a:solidFill>
                  <a:srgbClr val="002060"/>
                </a:solidFill>
              </a:rPr>
              <a:t>सैध्दांतिक</a:t>
            </a:r>
            <a:r>
              <a:rPr lang="en-US" b="1" dirty="0" smtClean="0">
                <a:solidFill>
                  <a:srgbClr val="002060"/>
                </a:solidFill>
              </a:rPr>
              <a:t> </a:t>
            </a:r>
            <a:r>
              <a:rPr lang="en-US" b="1" dirty="0" err="1" smtClean="0">
                <a:solidFill>
                  <a:srgbClr val="002060"/>
                </a:solidFill>
              </a:rPr>
              <a:t>परिभाषेची</a:t>
            </a:r>
            <a:r>
              <a:rPr lang="en-US" b="1" dirty="0" smtClean="0">
                <a:solidFill>
                  <a:srgbClr val="002060"/>
                </a:solidFill>
              </a:rPr>
              <a:t> </a:t>
            </a:r>
            <a:r>
              <a:rPr lang="en-US" b="1" dirty="0" err="1" smtClean="0">
                <a:solidFill>
                  <a:srgbClr val="002060"/>
                </a:solidFill>
              </a:rPr>
              <a:t>निर्मिती</a:t>
            </a:r>
            <a:r>
              <a:rPr lang="en-US" b="1" dirty="0" smtClean="0">
                <a:solidFill>
                  <a:srgbClr val="002060"/>
                </a:solidFill>
              </a:rPr>
              <a:t> </a:t>
            </a:r>
          </a:p>
          <a:p>
            <a:pPr lvl="0">
              <a:buFont typeface="Wingdings" pitchFamily="2" charset="2"/>
              <a:buChar char="Ø"/>
            </a:pPr>
            <a:r>
              <a:rPr lang="en-US" b="1" dirty="0" err="1" smtClean="0">
                <a:solidFill>
                  <a:srgbClr val="002060"/>
                </a:solidFill>
              </a:rPr>
              <a:t>भविष्याचा</a:t>
            </a:r>
            <a:r>
              <a:rPr lang="en-US" b="1" dirty="0" smtClean="0">
                <a:solidFill>
                  <a:srgbClr val="002060"/>
                </a:solidFill>
              </a:rPr>
              <a:t> </a:t>
            </a:r>
            <a:r>
              <a:rPr lang="en-US" b="1" dirty="0" err="1" smtClean="0">
                <a:solidFill>
                  <a:srgbClr val="002060"/>
                </a:solidFill>
              </a:rPr>
              <a:t>वेध</a:t>
            </a:r>
            <a:r>
              <a:rPr lang="en-US" b="1" dirty="0" smtClean="0">
                <a:solidFill>
                  <a:srgbClr val="002060"/>
                </a:solidFill>
              </a:rPr>
              <a:t> </a:t>
            </a:r>
            <a:r>
              <a:rPr lang="en-US" b="1" dirty="0" err="1" smtClean="0">
                <a:solidFill>
                  <a:srgbClr val="002060"/>
                </a:solidFill>
              </a:rPr>
              <a:t>घेणे</a:t>
            </a:r>
            <a:r>
              <a:rPr lang="en-US" b="1" dirty="0" smtClean="0">
                <a:solidFill>
                  <a:srgbClr val="002060"/>
                </a:solidFill>
              </a:rPr>
              <a:t>. </a:t>
            </a:r>
          </a:p>
          <a:p>
            <a:endParaRPr lang="en-US" dirty="0"/>
          </a:p>
        </p:txBody>
      </p:sp>
      <p:sp>
        <p:nvSpPr>
          <p:cNvPr id="3" name="Title 2"/>
          <p:cNvSpPr>
            <a:spLocks noGrp="1"/>
          </p:cNvSpPr>
          <p:nvPr>
            <p:ph type="title"/>
          </p:nvPr>
        </p:nvSpPr>
        <p:spPr>
          <a:xfrm>
            <a:off x="457200" y="274638"/>
            <a:ext cx="8229600" cy="868362"/>
          </a:xfrm>
        </p:spPr>
        <p:txBody>
          <a:bodyPr>
            <a:normAutofit fontScale="90000"/>
          </a:bodyPr>
          <a:lstStyle/>
          <a:p>
            <a:pPr algn="ctr"/>
            <a:r>
              <a:rPr lang="en-US" dirty="0" err="1" smtClean="0">
                <a:solidFill>
                  <a:srgbClr val="7030A0"/>
                </a:solidFill>
              </a:rPr>
              <a:t>सामाजिक</a:t>
            </a:r>
            <a:r>
              <a:rPr lang="en-US" dirty="0" smtClean="0">
                <a:solidFill>
                  <a:srgbClr val="7030A0"/>
                </a:solidFill>
              </a:rPr>
              <a:t> </a:t>
            </a:r>
            <a:r>
              <a:rPr lang="en-US" dirty="0" err="1" smtClean="0">
                <a:solidFill>
                  <a:srgbClr val="7030A0"/>
                </a:solidFill>
              </a:rPr>
              <a:t>शास्त्राच्या</a:t>
            </a:r>
            <a:r>
              <a:rPr lang="en-US" dirty="0" smtClean="0">
                <a:solidFill>
                  <a:srgbClr val="7030A0"/>
                </a:solidFill>
              </a:rPr>
              <a:t> </a:t>
            </a:r>
            <a:r>
              <a:rPr lang="en-US" dirty="0" err="1" smtClean="0">
                <a:solidFill>
                  <a:srgbClr val="7030A0"/>
                </a:solidFill>
              </a:rPr>
              <a:t>संशोधनाचे</a:t>
            </a:r>
            <a:r>
              <a:rPr lang="en-US" dirty="0" smtClean="0">
                <a:solidFill>
                  <a:srgbClr val="7030A0"/>
                </a:solidFill>
              </a:rPr>
              <a:t> </a:t>
            </a:r>
            <a:r>
              <a:rPr lang="en-US" dirty="0" err="1" smtClean="0">
                <a:solidFill>
                  <a:srgbClr val="7030A0"/>
                </a:solidFill>
              </a:rPr>
              <a:t>महत्त्</a:t>
            </a:r>
            <a:r>
              <a:rPr lang="en-US" dirty="0" err="1" smtClean="0">
                <a:solidFill>
                  <a:srgbClr val="7030A0"/>
                </a:solidFill>
              </a:rPr>
              <a:t>व</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b="1" dirty="0" err="1" smtClean="0">
                <a:solidFill>
                  <a:srgbClr val="002060"/>
                </a:solidFill>
              </a:rPr>
              <a:t>अभिरुचीचा</a:t>
            </a:r>
            <a:r>
              <a:rPr lang="en-US" b="1" dirty="0" smtClean="0">
                <a:solidFill>
                  <a:srgbClr val="002060"/>
                </a:solidFill>
              </a:rPr>
              <a:t> </a:t>
            </a:r>
            <a:r>
              <a:rPr lang="en-US" b="1" dirty="0" err="1" smtClean="0">
                <a:solidFill>
                  <a:srgbClr val="002060"/>
                </a:solidFill>
              </a:rPr>
              <a:t>प्रभाव</a:t>
            </a:r>
            <a:r>
              <a:rPr lang="en-US" b="1" dirty="0" smtClean="0">
                <a:solidFill>
                  <a:srgbClr val="002060"/>
                </a:solidFill>
              </a:rPr>
              <a:t> </a:t>
            </a:r>
          </a:p>
          <a:p>
            <a:pPr lvl="0"/>
            <a:r>
              <a:rPr lang="en-US" b="1" dirty="0" err="1" smtClean="0">
                <a:solidFill>
                  <a:srgbClr val="002060"/>
                </a:solidFill>
              </a:rPr>
              <a:t>पुर्वग्रहाचा</a:t>
            </a:r>
            <a:r>
              <a:rPr lang="en-US" b="1" dirty="0" smtClean="0">
                <a:solidFill>
                  <a:srgbClr val="002060"/>
                </a:solidFill>
              </a:rPr>
              <a:t> </a:t>
            </a:r>
            <a:r>
              <a:rPr lang="en-US" b="1" dirty="0" err="1" smtClean="0">
                <a:solidFill>
                  <a:srgbClr val="002060"/>
                </a:solidFill>
              </a:rPr>
              <a:t>प्रभाव</a:t>
            </a:r>
            <a:r>
              <a:rPr lang="en-US" b="1" dirty="0" smtClean="0">
                <a:solidFill>
                  <a:srgbClr val="002060"/>
                </a:solidFill>
              </a:rPr>
              <a:t> </a:t>
            </a:r>
          </a:p>
          <a:p>
            <a:pPr lvl="0"/>
            <a:r>
              <a:rPr lang="en-US" b="1" dirty="0" err="1" smtClean="0">
                <a:solidFill>
                  <a:srgbClr val="002060"/>
                </a:solidFill>
              </a:rPr>
              <a:t>संशोधकांचा</a:t>
            </a:r>
            <a:r>
              <a:rPr lang="en-US" b="1" dirty="0" smtClean="0">
                <a:solidFill>
                  <a:srgbClr val="002060"/>
                </a:solidFill>
              </a:rPr>
              <a:t> </a:t>
            </a:r>
            <a:r>
              <a:rPr lang="en-US" b="1" dirty="0" err="1" smtClean="0">
                <a:solidFill>
                  <a:srgbClr val="002060"/>
                </a:solidFill>
              </a:rPr>
              <a:t>व्यक्तीगत</a:t>
            </a:r>
            <a:r>
              <a:rPr lang="en-US" b="1" dirty="0" smtClean="0">
                <a:solidFill>
                  <a:srgbClr val="002060"/>
                </a:solidFill>
              </a:rPr>
              <a:t> </a:t>
            </a:r>
            <a:r>
              <a:rPr lang="en-US" b="1" dirty="0" err="1" smtClean="0">
                <a:solidFill>
                  <a:srgbClr val="002060"/>
                </a:solidFill>
              </a:rPr>
              <a:t>स्वार्थ</a:t>
            </a:r>
            <a:r>
              <a:rPr lang="en-US" b="1" dirty="0" smtClean="0">
                <a:solidFill>
                  <a:srgbClr val="002060"/>
                </a:solidFill>
              </a:rPr>
              <a:t> </a:t>
            </a:r>
          </a:p>
          <a:p>
            <a:pPr lvl="0"/>
            <a:r>
              <a:rPr lang="en-US" b="1" dirty="0" err="1" smtClean="0">
                <a:solidFill>
                  <a:srgbClr val="002060"/>
                </a:solidFill>
              </a:rPr>
              <a:t>बुध्दीमत्तेविषयी</a:t>
            </a:r>
            <a:r>
              <a:rPr lang="en-US" b="1" dirty="0" smtClean="0">
                <a:solidFill>
                  <a:srgbClr val="002060"/>
                </a:solidFill>
              </a:rPr>
              <a:t> </a:t>
            </a:r>
            <a:r>
              <a:rPr lang="en-US" b="1" dirty="0" err="1" smtClean="0">
                <a:solidFill>
                  <a:srgbClr val="002060"/>
                </a:solidFill>
              </a:rPr>
              <a:t>भ्रम</a:t>
            </a:r>
            <a:r>
              <a:rPr lang="en-US" b="1" dirty="0" smtClean="0">
                <a:solidFill>
                  <a:srgbClr val="002060"/>
                </a:solidFill>
              </a:rPr>
              <a:t> </a:t>
            </a:r>
          </a:p>
          <a:p>
            <a:pPr lvl="0"/>
            <a:r>
              <a:rPr lang="en-US" b="1" dirty="0" err="1" smtClean="0">
                <a:solidFill>
                  <a:srgbClr val="002060"/>
                </a:solidFill>
              </a:rPr>
              <a:t>नमुना</a:t>
            </a:r>
            <a:r>
              <a:rPr lang="en-US" b="1" dirty="0" smtClean="0">
                <a:solidFill>
                  <a:srgbClr val="002060"/>
                </a:solidFill>
              </a:rPr>
              <a:t> </a:t>
            </a:r>
            <a:r>
              <a:rPr lang="en-US" b="1" dirty="0" err="1" smtClean="0">
                <a:solidFill>
                  <a:srgbClr val="002060"/>
                </a:solidFill>
              </a:rPr>
              <a:t>अभ्यासावरील</a:t>
            </a:r>
            <a:r>
              <a:rPr lang="en-US" b="1" dirty="0" smtClean="0">
                <a:solidFill>
                  <a:srgbClr val="002060"/>
                </a:solidFill>
              </a:rPr>
              <a:t> </a:t>
            </a:r>
            <a:r>
              <a:rPr lang="en-US" b="1" dirty="0" err="1" smtClean="0">
                <a:solidFill>
                  <a:srgbClr val="002060"/>
                </a:solidFill>
              </a:rPr>
              <a:t>अवलंबित्व</a:t>
            </a:r>
            <a:r>
              <a:rPr lang="en-US" b="1" dirty="0" smtClean="0">
                <a:solidFill>
                  <a:srgbClr val="002060"/>
                </a:solidFill>
              </a:rPr>
              <a:t> </a:t>
            </a:r>
          </a:p>
          <a:p>
            <a:pPr lvl="0"/>
            <a:r>
              <a:rPr lang="en-US" b="1" dirty="0" err="1" smtClean="0">
                <a:solidFill>
                  <a:srgbClr val="002060"/>
                </a:solidFill>
              </a:rPr>
              <a:t>खर्च</a:t>
            </a:r>
            <a:r>
              <a:rPr lang="en-US" b="1" dirty="0" smtClean="0">
                <a:solidFill>
                  <a:srgbClr val="002060"/>
                </a:solidFill>
              </a:rPr>
              <a:t>, </a:t>
            </a:r>
            <a:r>
              <a:rPr lang="en-US" b="1" dirty="0" err="1" smtClean="0">
                <a:solidFill>
                  <a:srgbClr val="002060"/>
                </a:solidFill>
              </a:rPr>
              <a:t>कष्ट</a:t>
            </a:r>
            <a:r>
              <a:rPr lang="en-US" b="1" dirty="0" smtClean="0">
                <a:solidFill>
                  <a:srgbClr val="002060"/>
                </a:solidFill>
              </a:rPr>
              <a:t>, व </a:t>
            </a:r>
            <a:r>
              <a:rPr lang="en-US" b="1" dirty="0" err="1" smtClean="0">
                <a:solidFill>
                  <a:srgbClr val="002060"/>
                </a:solidFill>
              </a:rPr>
              <a:t>वेळ</a:t>
            </a:r>
            <a:r>
              <a:rPr lang="en-US" b="1" dirty="0" smtClean="0">
                <a:solidFill>
                  <a:srgbClr val="002060"/>
                </a:solidFill>
              </a:rPr>
              <a:t> </a:t>
            </a:r>
            <a:r>
              <a:rPr lang="en-US" b="1" dirty="0" err="1" smtClean="0">
                <a:solidFill>
                  <a:srgbClr val="002060"/>
                </a:solidFill>
              </a:rPr>
              <a:t>इत्यादीचे</a:t>
            </a:r>
            <a:r>
              <a:rPr lang="en-US" b="1" dirty="0" smtClean="0">
                <a:solidFill>
                  <a:srgbClr val="002060"/>
                </a:solidFill>
              </a:rPr>
              <a:t> </a:t>
            </a:r>
            <a:r>
              <a:rPr lang="en-US" b="1" dirty="0" err="1" smtClean="0">
                <a:solidFill>
                  <a:srgbClr val="002060"/>
                </a:solidFill>
              </a:rPr>
              <a:t>मोठे</a:t>
            </a:r>
            <a:r>
              <a:rPr lang="en-US" b="1" dirty="0" smtClean="0">
                <a:solidFill>
                  <a:srgbClr val="002060"/>
                </a:solidFill>
              </a:rPr>
              <a:t> </a:t>
            </a:r>
            <a:r>
              <a:rPr lang="en-US" b="1" dirty="0" err="1" smtClean="0">
                <a:solidFill>
                  <a:srgbClr val="002060"/>
                </a:solidFill>
              </a:rPr>
              <a:t>प्रमाण</a:t>
            </a:r>
            <a:endParaRPr lang="en-US" b="1" dirty="0" smtClean="0">
              <a:solidFill>
                <a:srgbClr val="002060"/>
              </a:solidFill>
            </a:endParaRPr>
          </a:p>
          <a:p>
            <a:pPr lvl="0"/>
            <a:r>
              <a:rPr lang="en-US" b="1" dirty="0" err="1" smtClean="0">
                <a:solidFill>
                  <a:srgbClr val="002060"/>
                </a:solidFill>
              </a:rPr>
              <a:t>बाहय</a:t>
            </a:r>
            <a:r>
              <a:rPr lang="en-US" b="1" dirty="0" smtClean="0">
                <a:solidFill>
                  <a:srgbClr val="002060"/>
                </a:solidFill>
              </a:rPr>
              <a:t> </a:t>
            </a:r>
            <a:r>
              <a:rPr lang="en-US" b="1" dirty="0" err="1" smtClean="0">
                <a:solidFill>
                  <a:srgbClr val="002060"/>
                </a:solidFill>
              </a:rPr>
              <a:t>हितसंबंधांचा</a:t>
            </a:r>
            <a:r>
              <a:rPr lang="en-US" b="1" dirty="0" smtClean="0">
                <a:solidFill>
                  <a:srgbClr val="002060"/>
                </a:solidFill>
              </a:rPr>
              <a:t> </a:t>
            </a:r>
            <a:r>
              <a:rPr lang="en-US" b="1" dirty="0" err="1" smtClean="0">
                <a:solidFill>
                  <a:srgbClr val="002060"/>
                </a:solidFill>
              </a:rPr>
              <a:t>हस्तक्षेप</a:t>
            </a:r>
            <a:r>
              <a:rPr lang="en-US" b="1" dirty="0" smtClean="0">
                <a:solidFill>
                  <a:srgbClr val="002060"/>
                </a:solidFill>
              </a:rPr>
              <a:t> </a:t>
            </a:r>
          </a:p>
          <a:p>
            <a:pPr lvl="0"/>
            <a:r>
              <a:rPr lang="en-US" b="1" dirty="0" err="1" smtClean="0">
                <a:solidFill>
                  <a:srgbClr val="002060"/>
                </a:solidFill>
              </a:rPr>
              <a:t>ग्रहितावरील</a:t>
            </a:r>
            <a:r>
              <a:rPr lang="en-US" b="1" dirty="0" smtClean="0">
                <a:solidFill>
                  <a:srgbClr val="002060"/>
                </a:solidFill>
              </a:rPr>
              <a:t> </a:t>
            </a:r>
            <a:r>
              <a:rPr lang="en-US" b="1" dirty="0" err="1" smtClean="0">
                <a:solidFill>
                  <a:srgbClr val="002060"/>
                </a:solidFill>
              </a:rPr>
              <a:t>अवलंबीत्व</a:t>
            </a:r>
            <a:r>
              <a:rPr lang="en-US" b="1" dirty="0" smtClean="0">
                <a:solidFill>
                  <a:srgbClr val="002060"/>
                </a:solidFill>
              </a:rPr>
              <a:t> </a:t>
            </a:r>
          </a:p>
          <a:p>
            <a:pPr lvl="0"/>
            <a:r>
              <a:rPr lang="en-US" b="1" dirty="0" err="1" smtClean="0">
                <a:solidFill>
                  <a:srgbClr val="002060"/>
                </a:solidFill>
              </a:rPr>
              <a:t>निष्कर्षाच्या</a:t>
            </a:r>
            <a:r>
              <a:rPr lang="en-US" b="1" dirty="0" smtClean="0">
                <a:solidFill>
                  <a:srgbClr val="002060"/>
                </a:solidFill>
              </a:rPr>
              <a:t> </a:t>
            </a:r>
            <a:r>
              <a:rPr lang="en-US" b="1" dirty="0" err="1" smtClean="0">
                <a:solidFill>
                  <a:srgbClr val="002060"/>
                </a:solidFill>
              </a:rPr>
              <a:t>विश्वसनीयतेबाबत</a:t>
            </a:r>
            <a:r>
              <a:rPr lang="en-US" b="1" dirty="0" smtClean="0">
                <a:solidFill>
                  <a:srgbClr val="002060"/>
                </a:solidFill>
              </a:rPr>
              <a:t> </a:t>
            </a:r>
            <a:r>
              <a:rPr lang="en-US" b="1" dirty="0" err="1" smtClean="0">
                <a:solidFill>
                  <a:srgbClr val="002060"/>
                </a:solidFill>
              </a:rPr>
              <a:t>शंका</a:t>
            </a:r>
            <a:r>
              <a:rPr lang="en-US" b="1" dirty="0" smtClean="0">
                <a:solidFill>
                  <a:srgbClr val="002060"/>
                </a:solidFill>
              </a:rPr>
              <a:t> </a:t>
            </a:r>
          </a:p>
          <a:p>
            <a:pPr lvl="0"/>
            <a:r>
              <a:rPr lang="en-US" b="1" dirty="0" err="1" smtClean="0">
                <a:solidFill>
                  <a:srgbClr val="002060"/>
                </a:solidFill>
              </a:rPr>
              <a:t>सिध्दांताच्या</a:t>
            </a:r>
            <a:r>
              <a:rPr lang="en-US" b="1" dirty="0" smtClean="0">
                <a:solidFill>
                  <a:srgbClr val="002060"/>
                </a:solidFill>
              </a:rPr>
              <a:t> </a:t>
            </a:r>
            <a:r>
              <a:rPr lang="en-US" b="1" dirty="0" err="1" smtClean="0">
                <a:solidFill>
                  <a:srgbClr val="002060"/>
                </a:solidFill>
              </a:rPr>
              <a:t>अचुकतेची</a:t>
            </a:r>
            <a:r>
              <a:rPr lang="en-US" b="1" dirty="0" smtClean="0">
                <a:solidFill>
                  <a:srgbClr val="002060"/>
                </a:solidFill>
              </a:rPr>
              <a:t> </a:t>
            </a:r>
            <a:r>
              <a:rPr lang="en-US" b="1" dirty="0" err="1" smtClean="0">
                <a:solidFill>
                  <a:srgbClr val="002060"/>
                </a:solidFill>
              </a:rPr>
              <a:t>मर्यादा</a:t>
            </a:r>
            <a:r>
              <a:rPr lang="en-US" b="1" dirty="0" smtClean="0">
                <a:solidFill>
                  <a:srgbClr val="002060"/>
                </a:solidFill>
              </a:rPr>
              <a:t> </a:t>
            </a:r>
          </a:p>
          <a:p>
            <a:endParaRPr lang="en-US" dirty="0"/>
          </a:p>
        </p:txBody>
      </p:sp>
      <p:sp>
        <p:nvSpPr>
          <p:cNvPr id="3" name="Title 2"/>
          <p:cNvSpPr>
            <a:spLocks noGrp="1"/>
          </p:cNvSpPr>
          <p:nvPr>
            <p:ph type="title"/>
          </p:nvPr>
        </p:nvSpPr>
        <p:spPr/>
        <p:txBody>
          <a:bodyPr/>
          <a:lstStyle/>
          <a:p>
            <a:pPr algn="ctr"/>
            <a:r>
              <a:rPr lang="en-US" dirty="0" err="1" smtClean="0">
                <a:solidFill>
                  <a:srgbClr val="7030A0"/>
                </a:solidFill>
              </a:rPr>
              <a:t>सामाजिक</a:t>
            </a:r>
            <a:r>
              <a:rPr lang="en-US" dirty="0" smtClean="0">
                <a:solidFill>
                  <a:srgbClr val="7030A0"/>
                </a:solidFill>
              </a:rPr>
              <a:t> </a:t>
            </a:r>
            <a:r>
              <a:rPr lang="en-US" dirty="0" err="1" smtClean="0">
                <a:solidFill>
                  <a:srgbClr val="7030A0"/>
                </a:solidFill>
              </a:rPr>
              <a:t>संशोधनाच्या</a:t>
            </a:r>
            <a:r>
              <a:rPr lang="en-US" dirty="0" smtClean="0">
                <a:solidFill>
                  <a:srgbClr val="7030A0"/>
                </a:solidFill>
              </a:rPr>
              <a:t> </a:t>
            </a:r>
            <a:r>
              <a:rPr lang="en-US" dirty="0" err="1" smtClean="0">
                <a:solidFill>
                  <a:srgbClr val="7030A0"/>
                </a:solidFill>
              </a:rPr>
              <a:t>मर्यादा</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28600"/>
            <a:ext cx="7772400" cy="3124200"/>
          </a:xfrm>
          <a:gradFill>
            <a:gsLst>
              <a:gs pos="0">
                <a:srgbClr val="CCCCFF"/>
              </a:gs>
              <a:gs pos="17999">
                <a:srgbClr val="99CCFF"/>
              </a:gs>
              <a:gs pos="36000">
                <a:srgbClr val="9966FF"/>
              </a:gs>
              <a:gs pos="61000">
                <a:srgbClr val="CC99FF"/>
              </a:gs>
              <a:gs pos="82001">
                <a:srgbClr val="99CCFF"/>
              </a:gs>
              <a:gs pos="100000">
                <a:srgbClr val="CCCCFF"/>
              </a:gs>
            </a:gsLst>
            <a:lin ang="5400000" scaled="0"/>
          </a:gradFill>
        </p:spPr>
        <p:style>
          <a:lnRef idx="1">
            <a:schemeClr val="accent3"/>
          </a:lnRef>
          <a:fillRef idx="2">
            <a:schemeClr val="accent3"/>
          </a:fillRef>
          <a:effectRef idx="1">
            <a:schemeClr val="accent3"/>
          </a:effectRef>
          <a:fontRef idx="minor">
            <a:schemeClr val="dk1"/>
          </a:fontRef>
        </p:style>
        <p:txBody>
          <a:bodyPr>
            <a:noAutofit/>
          </a:bodyPr>
          <a:lstStyle/>
          <a:p>
            <a:pPr algn="ctr"/>
            <a:r>
              <a:rPr lang="en-US" sz="4400" b="1" dirty="0" smtClean="0">
                <a:solidFill>
                  <a:srgbClr val="FF0000"/>
                </a:solidFill>
              </a:rPr>
              <a:t>T.Y.B.A</a:t>
            </a:r>
            <a:r>
              <a:rPr lang="en-US" sz="4400" b="1" dirty="0" smtClean="0">
                <a:solidFill>
                  <a:srgbClr val="FF0000"/>
                </a:solidFill>
              </a:rPr>
              <a:t>. ECONOMICS</a:t>
            </a:r>
          </a:p>
          <a:p>
            <a:pPr algn="ctr"/>
            <a:r>
              <a:rPr lang="en-US" sz="4400" b="1" dirty="0" smtClean="0">
                <a:solidFill>
                  <a:srgbClr val="FF0000"/>
                </a:solidFill>
              </a:rPr>
              <a:t>(Revised Syllabus)</a:t>
            </a:r>
          </a:p>
          <a:p>
            <a:pPr algn="ctr"/>
            <a:r>
              <a:rPr lang="en-US" sz="4400" b="1" dirty="0" smtClean="0">
                <a:solidFill>
                  <a:srgbClr val="FF0000"/>
                </a:solidFill>
              </a:rPr>
              <a:t> </a:t>
            </a:r>
            <a:r>
              <a:rPr lang="en-US" sz="4400" b="1" dirty="0" smtClean="0">
                <a:solidFill>
                  <a:srgbClr val="FF0000"/>
                </a:solidFill>
              </a:rPr>
              <a:t>Semester-VI</a:t>
            </a:r>
            <a:endParaRPr lang="en-US" sz="4400" b="1" dirty="0" smtClean="0">
              <a:solidFill>
                <a:srgbClr val="FF0000"/>
              </a:solidFill>
            </a:endParaRPr>
          </a:p>
          <a:p>
            <a:pPr algn="ctr"/>
            <a:r>
              <a:rPr lang="en-US" sz="4400" b="1" dirty="0" smtClean="0">
                <a:solidFill>
                  <a:srgbClr val="FF0000"/>
                </a:solidFill>
              </a:rPr>
              <a:t>PAPER –</a:t>
            </a:r>
            <a:r>
              <a:rPr lang="en-US" sz="4400" b="1" dirty="0" smtClean="0">
                <a:solidFill>
                  <a:srgbClr val="FF0000"/>
                </a:solidFill>
              </a:rPr>
              <a:t>ECO-113</a:t>
            </a:r>
            <a:endParaRPr lang="en-US" sz="4400" b="1" dirty="0">
              <a:solidFill>
                <a:srgbClr val="FF0000"/>
              </a:solidFill>
            </a:endParaRPr>
          </a:p>
        </p:txBody>
      </p:sp>
      <p:sp>
        <p:nvSpPr>
          <p:cNvPr id="6" name="TextBox 5"/>
          <p:cNvSpPr txBox="1"/>
          <p:nvPr/>
        </p:nvSpPr>
        <p:spPr>
          <a:xfrm>
            <a:off x="1143000" y="5638800"/>
            <a:ext cx="6324600" cy="523220"/>
          </a:xfrm>
          <a:prstGeom prst="rect">
            <a:avLst/>
          </a:prstGeom>
          <a:solidFill>
            <a:schemeClr val="accent2">
              <a:lumMod val="60000"/>
              <a:lumOff val="40000"/>
            </a:schemeClr>
          </a:solidFill>
        </p:spPr>
        <p:txBody>
          <a:bodyPr wrap="square" rtlCol="0">
            <a:spAutoFit/>
          </a:bodyPr>
          <a:lstStyle/>
          <a:p>
            <a:pPr algn="ctr"/>
            <a:r>
              <a:rPr lang="en-US" sz="2800" b="1" dirty="0" smtClean="0">
                <a:solidFill>
                  <a:srgbClr val="002060"/>
                </a:solidFill>
              </a:rPr>
              <a:t>PROF : Dr. ASHOK KORADE</a:t>
            </a:r>
            <a:endParaRPr lang="en-US" sz="2800" b="1" dirty="0">
              <a:solidFill>
                <a:srgbClr val="002060"/>
              </a:solidFill>
            </a:endParaRPr>
          </a:p>
        </p:txBody>
      </p:sp>
      <p:sp>
        <p:nvSpPr>
          <p:cNvPr id="8" name="Rounded Rectangle 7"/>
          <p:cNvSpPr/>
          <p:nvPr/>
        </p:nvSpPr>
        <p:spPr>
          <a:xfrm>
            <a:off x="1143000" y="3352800"/>
            <a:ext cx="7010400" cy="1752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b="1" dirty="0" smtClean="0"/>
          </a:p>
          <a:p>
            <a:pPr algn="ctr"/>
            <a:r>
              <a:rPr lang="en-US" sz="4400" b="1" dirty="0" smtClean="0"/>
              <a:t>Research Methodology</a:t>
            </a:r>
          </a:p>
          <a:p>
            <a:pPr algn="ctr"/>
            <a:r>
              <a:rPr lang="en-US" sz="4400" b="1" dirty="0" err="1" smtClean="0"/>
              <a:t>संशोधन</a:t>
            </a:r>
            <a:r>
              <a:rPr lang="en-US" sz="4400" b="1" dirty="0" smtClean="0"/>
              <a:t> </a:t>
            </a:r>
            <a:r>
              <a:rPr lang="en-US" sz="4400" b="1" dirty="0" err="1" smtClean="0"/>
              <a:t>पध्दती</a:t>
            </a:r>
            <a:r>
              <a:rPr lang="en-US" sz="4400" b="1" dirty="0" smtClean="0"/>
              <a:t> </a:t>
            </a:r>
            <a:endParaRPr lang="en-US" sz="4400" b="1" dirty="0" smtClean="0"/>
          </a:p>
          <a:p>
            <a:pPr algn="ctr"/>
            <a:endParaRPr lang="en-US" sz="4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8991600" cy="6019800"/>
          </a:xfrm>
        </p:spPr>
        <p:txBody>
          <a:bodyPr>
            <a:normAutofit/>
          </a:bodyPr>
          <a:lstStyle/>
          <a:p>
            <a:r>
              <a:rPr lang="en-US" sz="2800" dirty="0" smtClean="0">
                <a:solidFill>
                  <a:srgbClr val="FF0000"/>
                </a:solidFill>
              </a:rPr>
              <a:t>Objectives : </a:t>
            </a:r>
          </a:p>
          <a:p>
            <a:r>
              <a:rPr lang="en-US" sz="2800" dirty="0" smtClean="0">
                <a:solidFill>
                  <a:srgbClr val="002060"/>
                </a:solidFill>
              </a:rPr>
              <a:t>	The main objective of this paper is to provide information about social science research to the students of economics. This paper deals with importance of social research, research design, data collection and presentation of data. </a:t>
            </a:r>
          </a:p>
          <a:p>
            <a:r>
              <a:rPr lang="en-US" sz="2800" dirty="0" smtClean="0">
                <a:solidFill>
                  <a:srgbClr val="FF0000"/>
                </a:solidFill>
              </a:rPr>
              <a:t>Unit – I  Introduction </a:t>
            </a:r>
          </a:p>
          <a:p>
            <a:r>
              <a:rPr lang="en-US" sz="2800" dirty="0" smtClean="0">
                <a:solidFill>
                  <a:srgbClr val="002060"/>
                </a:solidFill>
              </a:rPr>
              <a:t>	Meaning, Nature, scope and objectives of social science research, Theory, concepts, hypothesis, stages of scientific research, Motivating factors of Social research. </a:t>
            </a:r>
            <a:endParaRPr lang="en-US" sz="2800" dirty="0">
              <a:solidFill>
                <a:srgbClr val="002060"/>
              </a:solidFill>
            </a:endParaRPr>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solidFill>
                  <a:srgbClr val="7030A0"/>
                </a:solidFill>
              </a:rPr>
              <a:t>SYLLABUS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92500"/>
          </a:bodyPr>
          <a:lstStyle/>
          <a:p>
            <a:r>
              <a:rPr lang="en-US" sz="2800" b="1" dirty="0" smtClean="0">
                <a:solidFill>
                  <a:srgbClr val="FF0000"/>
                </a:solidFill>
              </a:rPr>
              <a:t>Unit – II Research Design </a:t>
            </a:r>
          </a:p>
          <a:p>
            <a:r>
              <a:rPr lang="en-US" sz="2800" dirty="0" smtClean="0"/>
              <a:t>	Meaning and need of research design; Types of research design (Only introduction ) – descriptive] exploratory, diagnostic and experimental. </a:t>
            </a:r>
          </a:p>
          <a:p>
            <a:r>
              <a:rPr lang="en-US" sz="2800" b="1" dirty="0" smtClean="0">
                <a:solidFill>
                  <a:srgbClr val="FF0000"/>
                </a:solidFill>
              </a:rPr>
              <a:t>Unit- III  Data Collection </a:t>
            </a:r>
          </a:p>
          <a:p>
            <a:r>
              <a:rPr lang="en-US" sz="2800" dirty="0" smtClean="0"/>
              <a:t>	</a:t>
            </a:r>
            <a:r>
              <a:rPr lang="en-US" sz="2800" dirty="0" err="1" smtClean="0"/>
              <a:t>Factos</a:t>
            </a:r>
            <a:r>
              <a:rPr lang="en-US" sz="2800" dirty="0" smtClean="0"/>
              <a:t> – features, </a:t>
            </a:r>
            <a:r>
              <a:rPr lang="en-US" sz="2800" dirty="0" smtClean="0"/>
              <a:t>Primary </a:t>
            </a:r>
            <a:r>
              <a:rPr lang="en-US" sz="2800" dirty="0" smtClean="0"/>
              <a:t>data Collection methods- Direct observation, questionnaire, schedule, interview; Secondary data collection methods – Personal documents, Public documents and Limitations</a:t>
            </a:r>
            <a:r>
              <a:rPr lang="en-US" sz="2800" dirty="0" smtClean="0"/>
              <a:t>.</a:t>
            </a:r>
          </a:p>
          <a:p>
            <a:r>
              <a:rPr lang="en-US" sz="2800" dirty="0" smtClean="0"/>
              <a:t> </a:t>
            </a:r>
            <a:r>
              <a:rPr lang="en-US" sz="2800" b="1" dirty="0" smtClean="0">
                <a:solidFill>
                  <a:srgbClr val="FF0000"/>
                </a:solidFill>
              </a:rPr>
              <a:t>Unit – IV Data presentation and Analysis </a:t>
            </a:r>
            <a:r>
              <a:rPr lang="en-US" sz="2800" dirty="0" smtClean="0"/>
              <a:t>: </a:t>
            </a:r>
          </a:p>
          <a:p>
            <a:r>
              <a:rPr lang="en-US" sz="2800" dirty="0" smtClean="0"/>
              <a:t>	One – dimensional diagrams; Two- dimensional diagrams; Graphs of time series; Graphs of frequency distribution</a:t>
            </a:r>
          </a:p>
          <a:p>
            <a:endParaRPr lang="en-US" sz="2000" dirty="0"/>
          </a:p>
        </p:txBody>
      </p:sp>
      <p:sp>
        <p:nvSpPr>
          <p:cNvPr id="2" name="Title 1"/>
          <p:cNvSpPr>
            <a:spLocks noGrp="1"/>
          </p:cNvSpPr>
          <p:nvPr>
            <p:ph type="title"/>
          </p:nvPr>
        </p:nvSpPr>
        <p:spPr>
          <a:xfrm>
            <a:off x="1143000" y="152400"/>
            <a:ext cx="7239000" cy="701040"/>
          </a:xfrm>
        </p:spPr>
        <p:txBody>
          <a:bodyPr>
            <a:normAutofit fontScale="90000"/>
          </a:bodyPr>
          <a:lstStyle/>
          <a:p>
            <a:pPr algn="ctr"/>
            <a:r>
              <a:rPr lang="en-US" dirty="0" smtClean="0">
                <a:solidFill>
                  <a:srgbClr val="7030A0"/>
                </a:solidFill>
              </a:rPr>
              <a:t>SYLLABUS</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305800" cy="5257800"/>
          </a:xfrm>
        </p:spPr>
        <p:txBody>
          <a:bodyPr/>
          <a:lstStyle/>
          <a:p>
            <a:r>
              <a:rPr lang="en-US" dirty="0" smtClean="0"/>
              <a:t>Science </a:t>
            </a:r>
            <a:r>
              <a:rPr lang="en-US" dirty="0" err="1" smtClean="0"/>
              <a:t>या</a:t>
            </a:r>
            <a:r>
              <a:rPr lang="en-US" dirty="0" smtClean="0"/>
              <a:t> </a:t>
            </a:r>
            <a:r>
              <a:rPr lang="en-US" dirty="0" err="1" smtClean="0"/>
              <a:t>इंग्रजी</a:t>
            </a:r>
            <a:r>
              <a:rPr lang="en-US" dirty="0" smtClean="0"/>
              <a:t> </a:t>
            </a:r>
            <a:r>
              <a:rPr lang="en-US" dirty="0" err="1" smtClean="0"/>
              <a:t>शब्दाला</a:t>
            </a:r>
            <a:r>
              <a:rPr lang="en-US" dirty="0" smtClean="0"/>
              <a:t> </a:t>
            </a:r>
            <a:r>
              <a:rPr lang="en-US" dirty="0" err="1" smtClean="0"/>
              <a:t>शास्त्र</a:t>
            </a:r>
            <a:r>
              <a:rPr lang="en-US" dirty="0" smtClean="0"/>
              <a:t> </a:t>
            </a:r>
            <a:r>
              <a:rPr lang="en-US" dirty="0" err="1" smtClean="0"/>
              <a:t>किंवा</a:t>
            </a:r>
            <a:r>
              <a:rPr lang="en-US" dirty="0" smtClean="0"/>
              <a:t> </a:t>
            </a:r>
            <a:r>
              <a:rPr lang="en-US" dirty="0" err="1" smtClean="0"/>
              <a:t>विज्ञान</a:t>
            </a:r>
            <a:r>
              <a:rPr lang="en-US" dirty="0" smtClean="0"/>
              <a:t> </a:t>
            </a:r>
            <a:r>
              <a:rPr lang="en-US" dirty="0" err="1" smtClean="0"/>
              <a:t>म्हणुन</a:t>
            </a:r>
            <a:r>
              <a:rPr lang="en-US" dirty="0" smtClean="0"/>
              <a:t> </a:t>
            </a:r>
            <a:r>
              <a:rPr lang="en-US" dirty="0" err="1" smtClean="0"/>
              <a:t>संबोधले</a:t>
            </a:r>
            <a:r>
              <a:rPr lang="en-US" dirty="0" smtClean="0"/>
              <a:t> </a:t>
            </a:r>
            <a:r>
              <a:rPr lang="en-US" dirty="0" err="1" smtClean="0"/>
              <a:t>जाते</a:t>
            </a:r>
            <a:r>
              <a:rPr lang="en-US" dirty="0" smtClean="0"/>
              <a:t>. </a:t>
            </a:r>
            <a:r>
              <a:rPr lang="en-US" dirty="0" err="1" smtClean="0"/>
              <a:t>थोडक्यात</a:t>
            </a:r>
            <a:r>
              <a:rPr lang="en-US" dirty="0" smtClean="0"/>
              <a:t> </a:t>
            </a:r>
            <a:r>
              <a:rPr lang="en-US" dirty="0" err="1" smtClean="0"/>
              <a:t>विज्ञान</a:t>
            </a:r>
            <a:r>
              <a:rPr lang="en-US" dirty="0" smtClean="0"/>
              <a:t> </a:t>
            </a:r>
            <a:r>
              <a:rPr lang="en-US" dirty="0" err="1" smtClean="0"/>
              <a:t>म्हणजे</a:t>
            </a:r>
            <a:r>
              <a:rPr lang="en-US" dirty="0" smtClean="0"/>
              <a:t> </a:t>
            </a:r>
            <a:r>
              <a:rPr lang="en-US" dirty="0" err="1" smtClean="0"/>
              <a:t>विशिष्ट</a:t>
            </a:r>
            <a:r>
              <a:rPr lang="en-US" dirty="0" smtClean="0"/>
              <a:t> </a:t>
            </a:r>
            <a:r>
              <a:rPr lang="en-US" dirty="0" err="1" smtClean="0"/>
              <a:t>प्रकारचे</a:t>
            </a:r>
            <a:r>
              <a:rPr lang="en-US" dirty="0" smtClean="0"/>
              <a:t> </a:t>
            </a:r>
            <a:r>
              <a:rPr lang="en-US" dirty="0" err="1" smtClean="0"/>
              <a:t>ज्ञान</a:t>
            </a:r>
            <a:r>
              <a:rPr lang="en-US" dirty="0" smtClean="0"/>
              <a:t>, </a:t>
            </a:r>
            <a:r>
              <a:rPr lang="en-US" dirty="0" err="1" smtClean="0"/>
              <a:t>ज्या</a:t>
            </a:r>
            <a:r>
              <a:rPr lang="en-US" dirty="0" smtClean="0"/>
              <a:t> </a:t>
            </a:r>
            <a:r>
              <a:rPr lang="en-US" dirty="0" err="1" smtClean="0"/>
              <a:t>ज्ञानाची</a:t>
            </a:r>
            <a:r>
              <a:rPr lang="en-US" dirty="0" smtClean="0"/>
              <a:t> </a:t>
            </a:r>
            <a:r>
              <a:rPr lang="en-US" dirty="0" err="1" smtClean="0"/>
              <a:t>व्यवस्थित</a:t>
            </a:r>
            <a:r>
              <a:rPr lang="en-US" dirty="0" smtClean="0"/>
              <a:t> </a:t>
            </a:r>
            <a:r>
              <a:rPr lang="en-US" dirty="0" err="1" smtClean="0"/>
              <a:t>रचना</a:t>
            </a:r>
            <a:r>
              <a:rPr lang="en-US" dirty="0" smtClean="0"/>
              <a:t> </a:t>
            </a:r>
            <a:r>
              <a:rPr lang="en-US" dirty="0" err="1" smtClean="0"/>
              <a:t>केली</a:t>
            </a:r>
            <a:r>
              <a:rPr lang="en-US" dirty="0" smtClean="0"/>
              <a:t> </a:t>
            </a:r>
            <a:r>
              <a:rPr lang="en-US" dirty="0" err="1" smtClean="0"/>
              <a:t>गेली</a:t>
            </a:r>
            <a:r>
              <a:rPr lang="en-US" dirty="0" smtClean="0"/>
              <a:t> </a:t>
            </a:r>
            <a:r>
              <a:rPr lang="en-US" dirty="0" err="1" smtClean="0"/>
              <a:t>आहे</a:t>
            </a:r>
            <a:r>
              <a:rPr lang="en-US" dirty="0" smtClean="0"/>
              <a:t>, </a:t>
            </a:r>
            <a:r>
              <a:rPr lang="en-US" dirty="0" err="1" smtClean="0"/>
              <a:t>गणित</a:t>
            </a:r>
            <a:r>
              <a:rPr lang="en-US" dirty="0" smtClean="0"/>
              <a:t>, </a:t>
            </a:r>
            <a:r>
              <a:rPr lang="en-US" dirty="0" err="1" smtClean="0"/>
              <a:t>नितीशास्त्र</a:t>
            </a:r>
            <a:r>
              <a:rPr lang="en-US" dirty="0" smtClean="0"/>
              <a:t>, </a:t>
            </a:r>
            <a:r>
              <a:rPr lang="en-US" dirty="0" err="1" smtClean="0"/>
              <a:t>सौंदर्यशास्त्र</a:t>
            </a:r>
            <a:r>
              <a:rPr lang="en-US" dirty="0" smtClean="0"/>
              <a:t> </a:t>
            </a:r>
            <a:r>
              <a:rPr lang="en-US" dirty="0" err="1" smtClean="0"/>
              <a:t>इत्यादी</a:t>
            </a:r>
            <a:r>
              <a:rPr lang="en-US" dirty="0" smtClean="0"/>
              <a:t> </a:t>
            </a:r>
            <a:r>
              <a:rPr lang="en-US" dirty="0" err="1" smtClean="0"/>
              <a:t>शास्त्राचा</a:t>
            </a:r>
            <a:r>
              <a:rPr lang="en-US" dirty="0" smtClean="0"/>
              <a:t> </a:t>
            </a:r>
            <a:r>
              <a:rPr lang="en-US" dirty="0" err="1" smtClean="0"/>
              <a:t>उदय</a:t>
            </a:r>
            <a:r>
              <a:rPr lang="en-US" dirty="0" smtClean="0"/>
              <a:t> </a:t>
            </a:r>
            <a:r>
              <a:rPr lang="en-US" dirty="0" err="1" smtClean="0"/>
              <a:t>मानवी</a:t>
            </a:r>
            <a:r>
              <a:rPr lang="en-US" dirty="0" smtClean="0"/>
              <a:t> </a:t>
            </a:r>
            <a:r>
              <a:rPr lang="en-US" dirty="0" err="1" smtClean="0"/>
              <a:t>बुध्दीतुन</a:t>
            </a:r>
            <a:r>
              <a:rPr lang="en-US" dirty="0" smtClean="0"/>
              <a:t> </a:t>
            </a:r>
            <a:r>
              <a:rPr lang="en-US" dirty="0" err="1" smtClean="0"/>
              <a:t>होतो</a:t>
            </a:r>
            <a:r>
              <a:rPr lang="en-US" dirty="0" smtClean="0"/>
              <a:t>. </a:t>
            </a:r>
            <a:r>
              <a:rPr lang="en-US" dirty="0" err="1" smtClean="0"/>
              <a:t>या</a:t>
            </a:r>
            <a:r>
              <a:rPr lang="en-US" dirty="0" smtClean="0"/>
              <a:t> </a:t>
            </a:r>
            <a:r>
              <a:rPr lang="en-US" dirty="0" err="1" smtClean="0"/>
              <a:t>शास्त्राचा</a:t>
            </a:r>
            <a:r>
              <a:rPr lang="en-US" dirty="0" smtClean="0"/>
              <a:t> </a:t>
            </a:r>
            <a:r>
              <a:rPr lang="en-US" dirty="0" err="1" smtClean="0"/>
              <a:t>विकास</a:t>
            </a:r>
            <a:r>
              <a:rPr lang="en-US" dirty="0" smtClean="0"/>
              <a:t> </a:t>
            </a:r>
            <a:r>
              <a:rPr lang="en-US" dirty="0" err="1" smtClean="0"/>
              <a:t>बुध्दीच्या</a:t>
            </a:r>
            <a:r>
              <a:rPr lang="en-US" dirty="0" smtClean="0"/>
              <a:t> </a:t>
            </a:r>
            <a:r>
              <a:rPr lang="en-US" dirty="0" err="1" smtClean="0"/>
              <a:t>जोरावर</a:t>
            </a:r>
            <a:r>
              <a:rPr lang="en-US" dirty="0" smtClean="0"/>
              <a:t> </a:t>
            </a:r>
            <a:r>
              <a:rPr lang="en-US" dirty="0" err="1" smtClean="0"/>
              <a:t>आणि</a:t>
            </a:r>
            <a:r>
              <a:rPr lang="en-US" dirty="0" smtClean="0"/>
              <a:t> </a:t>
            </a:r>
            <a:r>
              <a:rPr lang="en-US" dirty="0" err="1" smtClean="0"/>
              <a:t>निष्कर्ष</a:t>
            </a:r>
            <a:r>
              <a:rPr lang="en-US" dirty="0" smtClean="0"/>
              <a:t> </a:t>
            </a:r>
            <a:r>
              <a:rPr lang="en-US" dirty="0" err="1" smtClean="0"/>
              <a:t>हे</a:t>
            </a:r>
            <a:r>
              <a:rPr lang="en-US" dirty="0" smtClean="0"/>
              <a:t> </a:t>
            </a:r>
            <a:r>
              <a:rPr lang="en-US" dirty="0" err="1" smtClean="0"/>
              <a:t>सुध्दा</a:t>
            </a:r>
            <a:r>
              <a:rPr lang="en-US" dirty="0" smtClean="0"/>
              <a:t> </a:t>
            </a:r>
            <a:r>
              <a:rPr lang="en-US" dirty="0" err="1" smtClean="0"/>
              <a:t>मानवी</a:t>
            </a:r>
            <a:r>
              <a:rPr lang="en-US" dirty="0" smtClean="0"/>
              <a:t> </a:t>
            </a:r>
            <a:r>
              <a:rPr lang="en-US" dirty="0" err="1" smtClean="0"/>
              <a:t>बुध्दीच्या</a:t>
            </a:r>
            <a:r>
              <a:rPr lang="en-US" dirty="0" smtClean="0"/>
              <a:t> </a:t>
            </a:r>
            <a:r>
              <a:rPr lang="en-US" dirty="0" err="1" smtClean="0"/>
              <a:t>सहाय्याने</a:t>
            </a:r>
            <a:r>
              <a:rPr lang="en-US" dirty="0" smtClean="0"/>
              <a:t> </a:t>
            </a:r>
            <a:r>
              <a:rPr lang="en-US" dirty="0" err="1" smtClean="0"/>
              <a:t>ठरतात</a:t>
            </a:r>
            <a:r>
              <a:rPr lang="en-US" dirty="0" smtClean="0"/>
              <a:t>, </a:t>
            </a:r>
            <a:r>
              <a:rPr lang="en-US" dirty="0" err="1" smtClean="0"/>
              <a:t>शास्त्रीय</a:t>
            </a:r>
            <a:r>
              <a:rPr lang="en-US" dirty="0" smtClean="0"/>
              <a:t> </a:t>
            </a:r>
            <a:r>
              <a:rPr lang="en-US" dirty="0" err="1" smtClean="0"/>
              <a:t>पध्दतीचे</a:t>
            </a:r>
            <a:r>
              <a:rPr lang="en-US" dirty="0" smtClean="0"/>
              <a:t> </a:t>
            </a:r>
            <a:r>
              <a:rPr lang="en-US" dirty="0" err="1" smtClean="0"/>
              <a:t>संशोधन</a:t>
            </a:r>
            <a:r>
              <a:rPr lang="en-US" dirty="0" smtClean="0"/>
              <a:t> </a:t>
            </a:r>
            <a:r>
              <a:rPr lang="en-US" dirty="0" err="1" smtClean="0"/>
              <a:t>अनुक्रमे</a:t>
            </a:r>
            <a:r>
              <a:rPr lang="en-US" dirty="0" smtClean="0"/>
              <a:t> </a:t>
            </a:r>
            <a:r>
              <a:rPr lang="en-US" dirty="0" err="1" smtClean="0"/>
              <a:t>वेगवेगळया</a:t>
            </a:r>
            <a:r>
              <a:rPr lang="en-US" dirty="0" smtClean="0"/>
              <a:t> </a:t>
            </a:r>
            <a:r>
              <a:rPr lang="en-US" dirty="0" err="1" smtClean="0"/>
              <a:t>निरिक्षणाच्या</a:t>
            </a:r>
            <a:r>
              <a:rPr lang="en-US" dirty="0" smtClean="0"/>
              <a:t> </a:t>
            </a:r>
            <a:r>
              <a:rPr lang="en-US" dirty="0" err="1" smtClean="0"/>
              <a:t>आधारे</a:t>
            </a:r>
            <a:r>
              <a:rPr lang="en-US" dirty="0" smtClean="0"/>
              <a:t> </a:t>
            </a:r>
            <a:r>
              <a:rPr lang="en-US" dirty="0" err="1" smtClean="0"/>
              <a:t>स्पष्ट</a:t>
            </a:r>
            <a:r>
              <a:rPr lang="en-US" dirty="0" smtClean="0"/>
              <a:t> </a:t>
            </a:r>
            <a:r>
              <a:rPr lang="en-US" dirty="0" err="1" smtClean="0"/>
              <a:t>होते</a:t>
            </a:r>
            <a:r>
              <a:rPr lang="en-US" dirty="0" smtClean="0"/>
              <a:t>. </a:t>
            </a:r>
            <a:endParaRPr lang="en-US" dirty="0"/>
          </a:p>
        </p:txBody>
      </p:sp>
      <p:sp>
        <p:nvSpPr>
          <p:cNvPr id="3" name="Title 2"/>
          <p:cNvSpPr>
            <a:spLocks noGrp="1"/>
          </p:cNvSpPr>
          <p:nvPr>
            <p:ph type="title"/>
          </p:nvPr>
        </p:nvSpPr>
        <p:spPr>
          <a:xfrm>
            <a:off x="457200" y="0"/>
            <a:ext cx="8229600" cy="1143000"/>
          </a:xfrm>
        </p:spPr>
        <p:txBody>
          <a:bodyPr/>
          <a:lstStyle/>
          <a:p>
            <a:pPr algn="ctr"/>
            <a:r>
              <a:rPr lang="en-US" dirty="0" err="1" smtClean="0">
                <a:solidFill>
                  <a:srgbClr val="7030A0"/>
                </a:solidFill>
              </a:rPr>
              <a:t>प्रस्तावना</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458200" cy="6477000"/>
          </a:xfrm>
        </p:spPr>
        <p:txBody>
          <a:bodyPr/>
          <a:lstStyle/>
          <a:p>
            <a:pPr algn="ctr">
              <a:buNone/>
            </a:pPr>
            <a:r>
              <a:rPr lang="en-US" sz="2800" b="1" dirty="0" err="1" smtClean="0">
                <a:solidFill>
                  <a:srgbClr val="002060"/>
                </a:solidFill>
              </a:rPr>
              <a:t>शास्</a:t>
            </a:r>
            <a:r>
              <a:rPr lang="en-US" sz="2800" b="1" dirty="0" err="1" smtClean="0">
                <a:solidFill>
                  <a:srgbClr val="002060"/>
                </a:solidFill>
              </a:rPr>
              <a:t>त्रे</a:t>
            </a:r>
            <a:r>
              <a:rPr lang="en-US" sz="2800" b="1" dirty="0" smtClean="0">
                <a:solidFill>
                  <a:srgbClr val="002060"/>
                </a:solidFill>
              </a:rPr>
              <a:t>/</a:t>
            </a:r>
            <a:r>
              <a:rPr lang="en-US" sz="2800" b="1" dirty="0" err="1" smtClean="0">
                <a:solidFill>
                  <a:srgbClr val="002060"/>
                </a:solidFill>
              </a:rPr>
              <a:t>विज्ञान</a:t>
            </a:r>
            <a:r>
              <a:rPr lang="en-US" sz="2800" b="1" dirty="0" smtClean="0">
                <a:solidFill>
                  <a:srgbClr val="002060"/>
                </a:solidFill>
              </a:rPr>
              <a:t> </a:t>
            </a:r>
            <a:endParaRPr lang="en-US" sz="2800" b="1" dirty="0" smtClean="0">
              <a:solidFill>
                <a:srgbClr val="002060"/>
              </a:solidFill>
            </a:endParaRPr>
          </a:p>
          <a:p>
            <a:pPr algn="ctr">
              <a:buNone/>
            </a:pPr>
            <a:endParaRPr lang="en-US" sz="2800" b="1" dirty="0" smtClean="0">
              <a:solidFill>
                <a:srgbClr val="002060"/>
              </a:solidFill>
            </a:endParaRPr>
          </a:p>
          <a:p>
            <a:pPr>
              <a:buNone/>
            </a:pPr>
            <a:endParaRPr lang="en-US" dirty="0"/>
          </a:p>
        </p:txBody>
      </p:sp>
      <p:sp>
        <p:nvSpPr>
          <p:cNvPr id="4" name="Down Arrow 3"/>
          <p:cNvSpPr/>
          <p:nvPr/>
        </p:nvSpPr>
        <p:spPr>
          <a:xfrm>
            <a:off x="4572000" y="838200"/>
            <a:ext cx="762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676400" y="1295400"/>
            <a:ext cx="47244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ectangle 1"/>
          <p:cNvSpPr>
            <a:spLocks noChangeArrowheads="1"/>
          </p:cNvSpPr>
          <p:nvPr/>
        </p:nvSpPr>
        <p:spPr bwMode="auto">
          <a:xfrm>
            <a:off x="304800" y="1676400"/>
            <a:ext cx="7781297"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angal" pitchFamily="18" charset="0"/>
                <a:ea typeface="Calibri" pitchFamily="34" charset="0"/>
                <a:cs typeface="Mangal" pitchFamily="18" charset="0"/>
              </a:rPr>
              <a:t>    </a:t>
            </a: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बुध्दीप्रामाण्यवादी</a:t>
            </a:r>
            <a:r>
              <a:rPr kumimoji="0" lang="en-US" b="1" i="0" u="none" strike="noStrike" cap="none" normalizeH="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अनुभवाधिष्</a:t>
            </a:r>
            <a:r>
              <a:rPr lang="en-US" b="1" dirty="0" err="1" smtClean="0">
                <a:solidFill>
                  <a:srgbClr val="002060"/>
                </a:solidFill>
                <a:latin typeface="Mangal" pitchFamily="18" charset="0"/>
                <a:ea typeface="Calibri" pitchFamily="34" charset="0"/>
                <a:cs typeface="Mangal" pitchFamily="18" charset="0"/>
              </a:rPr>
              <a:t>ठीत</a:t>
            </a:r>
            <a:r>
              <a:rPr lang="en-US" b="1" dirty="0" smtClean="0">
                <a:solidFill>
                  <a:srgbClr val="002060"/>
                </a:solidFill>
                <a:latin typeface="Mangal" pitchFamily="18" charset="0"/>
                <a:ea typeface="Calibri" pitchFamily="34" charset="0"/>
                <a:cs typeface="Mangal" pitchFamily="18" charset="0"/>
              </a:rPr>
              <a:t> व </a:t>
            </a:r>
            <a:r>
              <a:rPr lang="en-US" b="1" dirty="0" err="1" smtClean="0">
                <a:solidFill>
                  <a:srgbClr val="002060"/>
                </a:solidFill>
                <a:latin typeface="Mangal" pitchFamily="18" charset="0"/>
                <a:ea typeface="Calibri" pitchFamily="34" charset="0"/>
                <a:cs typeface="Mangal" pitchFamily="18" charset="0"/>
              </a:rPr>
              <a:t>बुध्दीप्रामाण्यवादी</a:t>
            </a: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p:txBody>
      </p:sp>
      <p:sp>
        <p:nvSpPr>
          <p:cNvPr id="7" name="Rectangle 6"/>
          <p:cNvSpPr/>
          <p:nvPr/>
        </p:nvSpPr>
        <p:spPr>
          <a:xfrm>
            <a:off x="1676400" y="1371600"/>
            <a:ext cx="45719"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flipH="1">
            <a:off x="6324600" y="12954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Rectangle 2"/>
          <p:cNvSpPr>
            <a:spLocks noChangeArrowheads="1"/>
          </p:cNvSpPr>
          <p:nvPr/>
        </p:nvSpPr>
        <p:spPr bwMode="auto">
          <a:xfrm>
            <a:off x="609600" y="2971800"/>
            <a:ext cx="71628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sz="1600"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गणित</a:t>
            </a:r>
            <a:r>
              <a:rPr kumimoji="0" lang="en-US" sz="1600"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sz="1600" b="1" i="0" u="none" strike="noStrike" cap="none" normalizeH="0" dirty="0" smtClean="0">
                <a:ln>
                  <a:noFill/>
                </a:ln>
                <a:solidFill>
                  <a:srgbClr val="002060"/>
                </a:solidFill>
                <a:effectLst/>
                <a:latin typeface="Mangal" pitchFamily="18" charset="0"/>
                <a:ea typeface="Calibri" pitchFamily="34" charset="0"/>
                <a:cs typeface="Mangal" pitchFamily="18" charset="0"/>
              </a:rPr>
              <a:t>   </a:t>
            </a:r>
            <a:r>
              <a:rPr kumimoji="0" lang="en-US" sz="1600" b="1" i="0" u="none" strike="noStrike" cap="none" normalizeH="0" dirty="0" err="1" smtClean="0">
                <a:ln>
                  <a:noFill/>
                </a:ln>
                <a:solidFill>
                  <a:srgbClr val="002060"/>
                </a:solidFill>
                <a:effectLst/>
                <a:latin typeface="Mangal" pitchFamily="18" charset="0"/>
                <a:ea typeface="Calibri" pitchFamily="34" charset="0"/>
                <a:cs typeface="Mangal" pitchFamily="18" charset="0"/>
              </a:rPr>
              <a:t>नितीशास्</a:t>
            </a:r>
            <a:r>
              <a:rPr lang="en-US" sz="1600" b="1" dirty="0" err="1" smtClean="0">
                <a:solidFill>
                  <a:srgbClr val="002060"/>
                </a:solidFill>
                <a:latin typeface="Mangal" pitchFamily="18" charset="0"/>
                <a:ea typeface="Calibri" pitchFamily="34" charset="0"/>
                <a:cs typeface="Mangal" pitchFamily="18" charset="0"/>
              </a:rPr>
              <a:t>त्र</a:t>
            </a:r>
            <a:r>
              <a:rPr lang="en-US" sz="1600" b="1" dirty="0" smtClean="0">
                <a:solidFill>
                  <a:srgbClr val="002060"/>
                </a:solidFill>
                <a:latin typeface="Mangal" pitchFamily="18" charset="0"/>
                <a:ea typeface="Calibri" pitchFamily="34" charset="0"/>
                <a:cs typeface="Mangal" pitchFamily="18" charset="0"/>
              </a:rPr>
              <a:t>      </a:t>
            </a:r>
            <a:r>
              <a:rPr lang="en-US" sz="1600" b="1" dirty="0" err="1" smtClean="0">
                <a:solidFill>
                  <a:srgbClr val="002060"/>
                </a:solidFill>
                <a:latin typeface="Mangal" pitchFamily="18" charset="0"/>
                <a:ea typeface="Calibri" pitchFamily="34" charset="0"/>
                <a:cs typeface="Mangal" pitchFamily="18" charset="0"/>
              </a:rPr>
              <a:t>सौंदर्यशास्त्र</a:t>
            </a:r>
            <a:r>
              <a:rPr lang="en-US" sz="1600" b="1" dirty="0" smtClean="0">
                <a:solidFill>
                  <a:srgbClr val="002060"/>
                </a:solidFill>
                <a:latin typeface="Mangal" pitchFamily="18" charset="0"/>
                <a:ea typeface="Calibri" pitchFamily="34" charset="0"/>
                <a:cs typeface="Mangal" pitchFamily="18" charset="0"/>
              </a:rPr>
              <a:t>    </a:t>
            </a:r>
            <a:r>
              <a:rPr lang="en-US" sz="1600" b="1" dirty="0" err="1" smtClean="0">
                <a:solidFill>
                  <a:srgbClr val="002060"/>
                </a:solidFill>
                <a:latin typeface="Mangal" pitchFamily="18" charset="0"/>
                <a:ea typeface="Calibri" pitchFamily="34" charset="0"/>
                <a:cs typeface="Mangal" pitchFamily="18" charset="0"/>
              </a:rPr>
              <a:t>भाषाशास्त्र</a:t>
            </a:r>
            <a:r>
              <a:rPr lang="en-US" sz="1600" b="1" dirty="0" smtClean="0">
                <a:solidFill>
                  <a:srgbClr val="002060"/>
                </a:solidFill>
                <a:latin typeface="Mangal" pitchFamily="18" charset="0"/>
                <a:ea typeface="Calibri" pitchFamily="34" charset="0"/>
                <a:cs typeface="Mangal" pitchFamily="18" charset="0"/>
              </a:rPr>
              <a:t>    </a:t>
            </a:r>
            <a:r>
              <a:rPr lang="en-US" sz="1600" b="1" dirty="0" err="1" smtClean="0">
                <a:solidFill>
                  <a:srgbClr val="002060"/>
                </a:solidFill>
                <a:latin typeface="Mangal" pitchFamily="18" charset="0"/>
                <a:ea typeface="Calibri" pitchFamily="34" charset="0"/>
                <a:cs typeface="Mangal" pitchFamily="18" charset="0"/>
              </a:rPr>
              <a:t>अध्यात्मशास्त्र</a:t>
            </a:r>
            <a:r>
              <a:rPr lang="en-US" sz="1600" b="1" dirty="0" smtClean="0">
                <a:solidFill>
                  <a:srgbClr val="002060"/>
                </a:solidFill>
                <a:latin typeface="Mangal" pitchFamily="18" charset="0"/>
                <a:ea typeface="Calibri" pitchFamily="34" charset="0"/>
                <a:cs typeface="Mangal" pitchFamily="18" charset="0"/>
              </a:rPr>
              <a:t>   </a:t>
            </a: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p:txBody>
      </p:sp>
      <p:sp>
        <p:nvSpPr>
          <p:cNvPr id="11" name="Rectangle 10"/>
          <p:cNvSpPr/>
          <p:nvPr/>
        </p:nvSpPr>
        <p:spPr>
          <a:xfrm>
            <a:off x="1676400" y="2057400"/>
            <a:ext cx="45719"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flipV="1">
            <a:off x="1143000" y="2560318"/>
            <a:ext cx="5791200"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143000" y="25908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flipH="1">
            <a:off x="2590800" y="25908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962400" y="25908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6857999" y="2590800"/>
            <a:ext cx="45719"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7543800" y="2057400"/>
            <a:ext cx="762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905000" y="3733800"/>
            <a:ext cx="63246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Rectangle 3"/>
          <p:cNvSpPr>
            <a:spLocks noChangeArrowheads="1"/>
          </p:cNvSpPr>
          <p:nvPr/>
        </p:nvSpPr>
        <p:spPr bwMode="auto">
          <a:xfrm>
            <a:off x="762000" y="4419600"/>
            <a:ext cx="7772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Mangal" pitchFamily="18" charset="0"/>
                <a:ea typeface="Calibri" pitchFamily="34" charset="0"/>
                <a:cs typeface="Mangal" pitchFamily="18" charset="0"/>
              </a:rPr>
              <a:t>   </a:t>
            </a:r>
            <a:r>
              <a:rPr kumimoji="0" lang="en-US" b="1" i="0" u="none" strike="noStrike" cap="none" normalizeH="0" baseline="0" dirty="0" smtClean="0">
                <a:ln>
                  <a:noFill/>
                </a:ln>
                <a:solidFill>
                  <a:schemeClr val="tx1"/>
                </a:solidFill>
                <a:effectLst/>
                <a:latin typeface="Mangal" pitchFamily="18" charset="0"/>
                <a:ea typeface="Calibri" pitchFamily="34" charset="0"/>
                <a:cs typeface="Mangal" pitchFamily="18" charset="0"/>
              </a:rPr>
              <a:t> </a:t>
            </a: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नैसर्गिक</a:t>
            </a:r>
            <a:r>
              <a:rPr kumimoji="0" lang="en-US" b="1" i="0" u="none" strike="noStrike" cap="none" normalizeH="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dirty="0" err="1" smtClean="0">
                <a:ln>
                  <a:noFill/>
                </a:ln>
                <a:solidFill>
                  <a:srgbClr val="002060"/>
                </a:solidFill>
                <a:effectLst/>
                <a:latin typeface="Mangal" pitchFamily="18" charset="0"/>
                <a:ea typeface="Calibri" pitchFamily="34" charset="0"/>
                <a:cs typeface="Mangal" pitchFamily="18" charset="0"/>
              </a:rPr>
              <a:t>शास्त्रे</a:t>
            </a:r>
            <a:r>
              <a:rPr lang="en-US" b="1" dirty="0" smtClean="0">
                <a:solidFill>
                  <a:srgbClr val="002060"/>
                </a:solidFill>
                <a:latin typeface="Mangal" pitchFamily="18" charset="0"/>
                <a:ea typeface="Calibri" pitchFamily="34" charset="0"/>
                <a:cs typeface="Mangal" pitchFamily="18" charset="0"/>
              </a:rPr>
              <a:t>                                     </a:t>
            </a:r>
            <a:r>
              <a:rPr lang="en-US" b="1" dirty="0" err="1" smtClean="0">
                <a:solidFill>
                  <a:srgbClr val="002060"/>
                </a:solidFill>
                <a:latin typeface="Mangal" pitchFamily="18" charset="0"/>
                <a:ea typeface="Calibri" pitchFamily="34" charset="0"/>
                <a:cs typeface="Mangal" pitchFamily="18" charset="0"/>
              </a:rPr>
              <a:t>सामाजिक</a:t>
            </a:r>
            <a:r>
              <a:rPr lang="en-US" b="1" dirty="0" smtClean="0">
                <a:solidFill>
                  <a:srgbClr val="002060"/>
                </a:solidFill>
                <a:latin typeface="Mangal" pitchFamily="18" charset="0"/>
                <a:ea typeface="Calibri" pitchFamily="34" charset="0"/>
                <a:cs typeface="Mangal" pitchFamily="18" charset="0"/>
              </a:rPr>
              <a:t> </a:t>
            </a:r>
            <a:r>
              <a:rPr lang="en-US" b="1" dirty="0" err="1" smtClean="0">
                <a:solidFill>
                  <a:srgbClr val="002060"/>
                </a:solidFill>
                <a:latin typeface="Mangal" pitchFamily="18" charset="0"/>
                <a:ea typeface="Calibri" pitchFamily="34" charset="0"/>
                <a:cs typeface="Mangal" pitchFamily="18" charset="0"/>
              </a:rPr>
              <a:t>शास्त्रे</a:t>
            </a:r>
            <a:r>
              <a:rPr lang="en-US" sz="2800" b="1" dirty="0" smtClean="0">
                <a:solidFill>
                  <a:srgbClr val="002060"/>
                </a:solidFill>
                <a:latin typeface="Mangal" pitchFamily="18" charset="0"/>
                <a:cs typeface="Mangal" pitchFamily="18" charset="0"/>
              </a:rPr>
              <a:t> </a:t>
            </a:r>
            <a:r>
              <a:rPr lang="en-US" sz="2800" b="1" dirty="0" smtClean="0">
                <a:latin typeface="Mangal" pitchFamily="18" charset="0"/>
                <a:cs typeface="Mangal" pitchFamily="18" charset="0"/>
              </a:rPr>
              <a:t>                                </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9"/>
          <p:cNvSpPr/>
          <p:nvPr/>
        </p:nvSpPr>
        <p:spPr>
          <a:xfrm>
            <a:off x="1828800" y="37338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8153400" y="37338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257800" y="25908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1"/>
          <p:cNvSpPr>
            <a:spLocks noChangeArrowheads="1"/>
          </p:cNvSpPr>
          <p:nvPr/>
        </p:nvSpPr>
        <p:spPr bwMode="auto">
          <a:xfrm>
            <a:off x="0" y="5257800"/>
            <a:ext cx="8763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पदार्थविज्ञान</a:t>
            </a:r>
            <a:r>
              <a:rPr kumimoji="0" lang="en-US"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रसायनशास्त्र</a:t>
            </a:r>
            <a:r>
              <a:rPr kumimoji="0" lang="en-US"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r>
              <a:rPr kumimoji="0" lang="en-US" b="1" i="0" u="none" strike="noStrike" cap="none" normalizeH="0" baseline="0" dirty="0" err="1" smtClean="0">
                <a:ln>
                  <a:noFill/>
                </a:ln>
                <a:solidFill>
                  <a:srgbClr val="002060"/>
                </a:solidFill>
                <a:effectLst/>
                <a:latin typeface="Mangal" pitchFamily="18" charset="0"/>
                <a:ea typeface="Calibri" pitchFamily="34" charset="0"/>
                <a:cs typeface="Mangal" pitchFamily="18" charset="0"/>
              </a:rPr>
              <a:t>जिवशास्त्र</a:t>
            </a:r>
            <a:r>
              <a:rPr kumimoji="0" lang="en-US" b="1" i="0" u="none" strike="noStrike" cap="none" normalizeH="0" baseline="0" dirty="0" smtClean="0">
                <a:ln>
                  <a:noFill/>
                </a:ln>
                <a:solidFill>
                  <a:srgbClr val="002060"/>
                </a:solidFill>
                <a:effectLst/>
                <a:latin typeface="Mangal" pitchFamily="18" charset="0"/>
                <a:ea typeface="Calibri" pitchFamily="34" charset="0"/>
                <a:cs typeface="Mangal" pitchFamily="18" charset="0"/>
              </a:rPr>
              <a:t> </a:t>
            </a:r>
            <a:endParaRPr kumimoji="0" lang="en-US" sz="2400" b="1" i="0" u="none" strike="noStrike" cap="none" normalizeH="0" baseline="0" dirty="0" smtClean="0">
              <a:ln>
                <a:noFill/>
              </a:ln>
              <a:solidFill>
                <a:srgbClr val="002060"/>
              </a:solidFill>
              <a:effectLst/>
              <a:latin typeface="Arial" pitchFamily="34" charset="0"/>
              <a:cs typeface="Arial" pitchFamily="34" charset="0"/>
            </a:endParaRPr>
          </a:p>
        </p:txBody>
      </p:sp>
      <p:sp>
        <p:nvSpPr>
          <p:cNvPr id="24" name="Rectangle 23"/>
          <p:cNvSpPr/>
          <p:nvPr/>
        </p:nvSpPr>
        <p:spPr>
          <a:xfrm>
            <a:off x="1828800" y="49530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066800" y="5105400"/>
            <a:ext cx="32766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066800" y="5181600"/>
            <a:ext cx="45719"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743200" y="5181600"/>
            <a:ext cx="45719"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4343400" y="5105400"/>
            <a:ext cx="45719"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7543800" y="4876800"/>
            <a:ext cx="4571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1371600" y="5867400"/>
            <a:ext cx="70866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2438400" y="6172200"/>
            <a:ext cx="6400800" cy="381000"/>
          </a:xfrm>
          <a:prstGeom prst="rect">
            <a:avLst/>
          </a:prstGeom>
        </p:spPr>
        <p:txBody>
          <a:bodyPr wrap="square">
            <a:spAutoFit/>
          </a:bodyPr>
          <a:lstStyle/>
          <a:p>
            <a:r>
              <a:rPr lang="en-US" b="1" dirty="0" err="1" smtClean="0">
                <a:solidFill>
                  <a:srgbClr val="002060"/>
                </a:solidFill>
              </a:rPr>
              <a:t>अर्थशास्त्र</a:t>
            </a:r>
            <a:r>
              <a:rPr lang="en-US" b="1" dirty="0" smtClean="0">
                <a:solidFill>
                  <a:srgbClr val="002060"/>
                </a:solidFill>
              </a:rPr>
              <a:t>     </a:t>
            </a:r>
            <a:r>
              <a:rPr lang="en-US" b="1" dirty="0" err="1" smtClean="0">
                <a:solidFill>
                  <a:srgbClr val="002060"/>
                </a:solidFill>
              </a:rPr>
              <a:t>समाजशास्त्र</a:t>
            </a:r>
            <a:r>
              <a:rPr lang="en-US" b="1" dirty="0" smtClean="0">
                <a:solidFill>
                  <a:srgbClr val="002060"/>
                </a:solidFill>
              </a:rPr>
              <a:t>   </a:t>
            </a:r>
            <a:r>
              <a:rPr lang="en-US" b="1" dirty="0" err="1" smtClean="0">
                <a:solidFill>
                  <a:srgbClr val="002060"/>
                </a:solidFill>
              </a:rPr>
              <a:t>मानसशास्त्र</a:t>
            </a:r>
            <a:r>
              <a:rPr lang="en-US" b="1" dirty="0" smtClean="0">
                <a:solidFill>
                  <a:srgbClr val="002060"/>
                </a:solidFill>
              </a:rPr>
              <a:t>  </a:t>
            </a:r>
            <a:r>
              <a:rPr lang="en-US" b="1" dirty="0" err="1" smtClean="0">
                <a:solidFill>
                  <a:srgbClr val="002060"/>
                </a:solidFill>
              </a:rPr>
              <a:t>इतिहास</a:t>
            </a:r>
            <a:r>
              <a:rPr lang="en-US" b="1" dirty="0" smtClean="0">
                <a:solidFill>
                  <a:srgbClr val="002060"/>
                </a:solidFill>
              </a:rPr>
              <a:t>    </a:t>
            </a:r>
            <a:r>
              <a:rPr lang="en-US" b="1" dirty="0" err="1" smtClean="0">
                <a:solidFill>
                  <a:srgbClr val="002060"/>
                </a:solidFill>
              </a:rPr>
              <a:t>राज्यशास्त्र</a:t>
            </a:r>
            <a:r>
              <a:rPr lang="en-US" b="1" dirty="0" smtClean="0">
                <a:solidFill>
                  <a:srgbClr val="002060"/>
                </a:solidFill>
              </a:rPr>
              <a:t> </a:t>
            </a:r>
            <a:endParaRPr lang="en-US" b="1" dirty="0">
              <a:solidFill>
                <a:srgbClr val="002060"/>
              </a:solidFill>
            </a:endParaRPr>
          </a:p>
        </p:txBody>
      </p:sp>
      <p:sp>
        <p:nvSpPr>
          <p:cNvPr id="32" name="Rectangle 31"/>
          <p:cNvSpPr/>
          <p:nvPr/>
        </p:nvSpPr>
        <p:spPr>
          <a:xfrm>
            <a:off x="2895600" y="5943600"/>
            <a:ext cx="45719"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4191000" y="5943600"/>
            <a:ext cx="45719"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5410200" y="5943600"/>
            <a:ext cx="762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6553200" y="5943600"/>
            <a:ext cx="45719"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7543800" y="5943600"/>
            <a:ext cx="45719"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715000"/>
          </a:xfrm>
        </p:spPr>
        <p:txBody>
          <a:bodyPr>
            <a:normAutofit fontScale="85000" lnSpcReduction="10000"/>
          </a:bodyPr>
          <a:lstStyle/>
          <a:p>
            <a:pPr algn="just">
              <a:buFont typeface="Wingdings" pitchFamily="2" charset="2"/>
              <a:buChar char="q"/>
            </a:pPr>
            <a:r>
              <a:rPr lang="en-US" dirty="0" err="1" smtClean="0">
                <a:solidFill>
                  <a:srgbClr val="002060"/>
                </a:solidFill>
              </a:rPr>
              <a:t>ज्या</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r>
              <a:rPr lang="en-US" dirty="0" err="1" smtClean="0">
                <a:solidFill>
                  <a:srgbClr val="002060"/>
                </a:solidFill>
              </a:rPr>
              <a:t>वैज्ञानिक</a:t>
            </a:r>
            <a:r>
              <a:rPr lang="en-US" dirty="0" smtClean="0">
                <a:solidFill>
                  <a:srgbClr val="002060"/>
                </a:solidFill>
              </a:rPr>
              <a:t> </a:t>
            </a:r>
            <a:r>
              <a:rPr lang="en-US" dirty="0" err="1" smtClean="0">
                <a:solidFill>
                  <a:srgbClr val="002060"/>
                </a:solidFill>
              </a:rPr>
              <a:t>पध्दतीने</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त्या</a:t>
            </a:r>
            <a:r>
              <a:rPr lang="en-US" dirty="0" smtClean="0">
                <a:solidFill>
                  <a:srgbClr val="002060"/>
                </a:solidFill>
              </a:rPr>
              <a:t> </a:t>
            </a:r>
            <a:r>
              <a:rPr lang="en-US" dirty="0" err="1" smtClean="0">
                <a:solidFill>
                  <a:srgbClr val="002060"/>
                </a:solidFill>
              </a:rPr>
              <a:t>सर्व</a:t>
            </a:r>
            <a:r>
              <a:rPr lang="en-US" dirty="0" smtClean="0">
                <a:solidFill>
                  <a:srgbClr val="002060"/>
                </a:solidFill>
              </a:rPr>
              <a:t> </a:t>
            </a:r>
            <a:r>
              <a:rPr lang="en-US" dirty="0" err="1" smtClean="0">
                <a:solidFill>
                  <a:srgbClr val="002060"/>
                </a:solidFill>
              </a:rPr>
              <a:t>विषयांना</a:t>
            </a:r>
            <a:r>
              <a:rPr lang="en-US" dirty="0" smtClean="0">
                <a:solidFill>
                  <a:srgbClr val="002060"/>
                </a:solidFill>
              </a:rPr>
              <a:t> </a:t>
            </a:r>
            <a:r>
              <a:rPr lang="en-US" dirty="0" err="1" smtClean="0">
                <a:solidFill>
                  <a:srgbClr val="002060"/>
                </a:solidFill>
              </a:rPr>
              <a:t>विज्ञान</a:t>
            </a:r>
            <a:r>
              <a:rPr lang="en-US" dirty="0" smtClean="0">
                <a:solidFill>
                  <a:srgbClr val="002060"/>
                </a:solidFill>
              </a:rPr>
              <a:t> </a:t>
            </a:r>
            <a:r>
              <a:rPr lang="en-US" dirty="0" err="1" smtClean="0">
                <a:solidFill>
                  <a:srgbClr val="002060"/>
                </a:solidFill>
              </a:rPr>
              <a:t>किंवा</a:t>
            </a:r>
            <a:r>
              <a:rPr lang="en-US" dirty="0" smtClean="0">
                <a:solidFill>
                  <a:srgbClr val="002060"/>
                </a:solidFill>
              </a:rPr>
              <a:t> </a:t>
            </a:r>
            <a:r>
              <a:rPr lang="en-US" dirty="0" err="1" smtClean="0">
                <a:solidFill>
                  <a:srgbClr val="002060"/>
                </a:solidFill>
              </a:rPr>
              <a:t>शास्त्र</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संबोधले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शास्त्राचे</a:t>
            </a:r>
            <a:r>
              <a:rPr lang="en-US" dirty="0" smtClean="0">
                <a:solidFill>
                  <a:srgbClr val="002060"/>
                </a:solidFill>
              </a:rPr>
              <a:t> </a:t>
            </a:r>
            <a:r>
              <a:rPr lang="en-US" dirty="0" err="1" smtClean="0">
                <a:solidFill>
                  <a:srgbClr val="002060"/>
                </a:solidFill>
              </a:rPr>
              <a:t>दोन</a:t>
            </a:r>
            <a:r>
              <a:rPr lang="en-US" dirty="0" smtClean="0">
                <a:solidFill>
                  <a:srgbClr val="002060"/>
                </a:solidFill>
              </a:rPr>
              <a:t> </a:t>
            </a:r>
            <a:r>
              <a:rPr lang="en-US" dirty="0" err="1" smtClean="0">
                <a:solidFill>
                  <a:srgbClr val="002060"/>
                </a:solidFill>
              </a:rPr>
              <a:t>प्रकारात</a:t>
            </a:r>
            <a:r>
              <a:rPr lang="en-US" dirty="0" smtClean="0">
                <a:solidFill>
                  <a:srgbClr val="002060"/>
                </a:solidFill>
              </a:rPr>
              <a:t> </a:t>
            </a:r>
            <a:r>
              <a:rPr lang="en-US" dirty="0" err="1" smtClean="0">
                <a:solidFill>
                  <a:srgbClr val="002060"/>
                </a:solidFill>
              </a:rPr>
              <a:t>वर्गीकरण</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endParaRPr lang="en-US" dirty="0" smtClean="0">
              <a:solidFill>
                <a:srgbClr val="002060"/>
              </a:solidFill>
            </a:endParaRPr>
          </a:p>
          <a:p>
            <a:pPr algn="just">
              <a:buFont typeface="Wingdings" pitchFamily="2" charset="2"/>
              <a:buChar char="q"/>
            </a:pPr>
            <a:r>
              <a:rPr lang="en-US" dirty="0" err="1" smtClean="0">
                <a:solidFill>
                  <a:srgbClr val="002060"/>
                </a:solidFill>
              </a:rPr>
              <a:t>यात</a:t>
            </a:r>
            <a:r>
              <a:rPr lang="en-US" dirty="0" smtClean="0">
                <a:solidFill>
                  <a:srgbClr val="002060"/>
                </a:solidFill>
              </a:rPr>
              <a:t> </a:t>
            </a:r>
            <a:r>
              <a:rPr lang="en-US" dirty="0" err="1" smtClean="0">
                <a:solidFill>
                  <a:srgbClr val="002060"/>
                </a:solidFill>
              </a:rPr>
              <a:t>नैसर्गिक</a:t>
            </a:r>
            <a:r>
              <a:rPr lang="en-US" dirty="0" smtClean="0">
                <a:solidFill>
                  <a:srgbClr val="002060"/>
                </a:solidFill>
              </a:rPr>
              <a:t> </a:t>
            </a:r>
            <a:r>
              <a:rPr lang="en-US" dirty="0" err="1" smtClean="0">
                <a:solidFill>
                  <a:srgbClr val="002060"/>
                </a:solidFill>
              </a:rPr>
              <a:t>शास्त्रे</a:t>
            </a:r>
            <a:r>
              <a:rPr lang="en-US" dirty="0" smtClean="0">
                <a:solidFill>
                  <a:srgbClr val="002060"/>
                </a:solidFill>
              </a:rPr>
              <a:t> </a:t>
            </a:r>
            <a:r>
              <a:rPr lang="en-US" dirty="0" err="1" smtClean="0">
                <a:solidFill>
                  <a:srgbClr val="002060"/>
                </a:solidFill>
              </a:rPr>
              <a:t>आणि</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a:t>
            </a:r>
            <a:r>
              <a:rPr lang="en-US" dirty="0" smtClean="0">
                <a:solidFill>
                  <a:srgbClr val="002060"/>
                </a:solidFill>
              </a:rPr>
              <a:t> </a:t>
            </a:r>
            <a:r>
              <a:rPr lang="en-US" dirty="0" err="1" smtClean="0">
                <a:solidFill>
                  <a:srgbClr val="002060"/>
                </a:solidFill>
              </a:rPr>
              <a:t>असे</a:t>
            </a:r>
            <a:r>
              <a:rPr lang="en-US" dirty="0" smtClean="0">
                <a:solidFill>
                  <a:srgbClr val="002060"/>
                </a:solidFill>
              </a:rPr>
              <a:t> </a:t>
            </a:r>
            <a:r>
              <a:rPr lang="en-US" dirty="0" err="1" smtClean="0">
                <a:solidFill>
                  <a:srgbClr val="002060"/>
                </a:solidFill>
              </a:rPr>
              <a:t>दोन</a:t>
            </a:r>
            <a:r>
              <a:rPr lang="en-US" dirty="0" smtClean="0">
                <a:solidFill>
                  <a:srgbClr val="002060"/>
                </a:solidFill>
              </a:rPr>
              <a:t> </a:t>
            </a:r>
            <a:r>
              <a:rPr lang="en-US" dirty="0" err="1" smtClean="0">
                <a:solidFill>
                  <a:srgbClr val="002060"/>
                </a:solidFill>
              </a:rPr>
              <a:t>प्रकार</a:t>
            </a:r>
            <a:r>
              <a:rPr lang="en-US" dirty="0" smtClean="0">
                <a:solidFill>
                  <a:srgbClr val="002060"/>
                </a:solidFill>
              </a:rPr>
              <a:t> </a:t>
            </a:r>
            <a:r>
              <a:rPr lang="en-US" dirty="0" err="1" smtClean="0">
                <a:solidFill>
                  <a:srgbClr val="002060"/>
                </a:solidFill>
              </a:rPr>
              <a:t>पडतात</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दोनही</a:t>
            </a:r>
            <a:r>
              <a:rPr lang="en-US" dirty="0" smtClean="0">
                <a:solidFill>
                  <a:srgbClr val="002060"/>
                </a:solidFill>
              </a:rPr>
              <a:t> </a:t>
            </a:r>
            <a:r>
              <a:rPr lang="en-US" dirty="0" err="1" smtClean="0">
                <a:solidFill>
                  <a:srgbClr val="002060"/>
                </a:solidFill>
              </a:rPr>
              <a:t>शास्त्रांचा</a:t>
            </a:r>
            <a:r>
              <a:rPr lang="en-US" dirty="0" smtClean="0">
                <a:solidFill>
                  <a:srgbClr val="002060"/>
                </a:solidFill>
              </a:rPr>
              <a:t> व </a:t>
            </a:r>
            <a:r>
              <a:rPr lang="en-US" dirty="0" err="1" smtClean="0">
                <a:solidFill>
                  <a:srgbClr val="002060"/>
                </a:solidFill>
              </a:rPr>
              <a:t>त्यात</a:t>
            </a:r>
            <a:r>
              <a:rPr lang="en-US" dirty="0" smtClean="0">
                <a:solidFill>
                  <a:srgbClr val="002060"/>
                </a:solidFill>
              </a:rPr>
              <a:t> </a:t>
            </a:r>
            <a:r>
              <a:rPr lang="en-US" dirty="0" err="1" smtClean="0">
                <a:solidFill>
                  <a:srgbClr val="002060"/>
                </a:solidFill>
              </a:rPr>
              <a:t>समाविष्ट</a:t>
            </a:r>
            <a:r>
              <a:rPr lang="en-US" dirty="0" smtClean="0">
                <a:solidFill>
                  <a:srgbClr val="002060"/>
                </a:solidFill>
              </a:rPr>
              <a:t> </a:t>
            </a:r>
            <a:r>
              <a:rPr lang="en-US" dirty="0" err="1" smtClean="0">
                <a:solidFill>
                  <a:srgbClr val="002060"/>
                </a:solidFill>
              </a:rPr>
              <a:t>होणाऱ्या</a:t>
            </a:r>
            <a:r>
              <a:rPr lang="en-US" dirty="0" smtClean="0">
                <a:solidFill>
                  <a:srgbClr val="002060"/>
                </a:solidFill>
              </a:rPr>
              <a:t> </a:t>
            </a:r>
            <a:r>
              <a:rPr lang="en-US" dirty="0" err="1" smtClean="0">
                <a:solidFill>
                  <a:srgbClr val="002060"/>
                </a:solidFill>
              </a:rPr>
              <a:t>विषयांचा</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r>
              <a:rPr lang="en-US" dirty="0" err="1" smtClean="0">
                <a:solidFill>
                  <a:srgbClr val="002060"/>
                </a:solidFill>
              </a:rPr>
              <a:t>वैज्ञानिक</a:t>
            </a:r>
            <a:r>
              <a:rPr lang="en-US" dirty="0" smtClean="0">
                <a:solidFill>
                  <a:srgbClr val="002060"/>
                </a:solidFill>
              </a:rPr>
              <a:t> </a:t>
            </a:r>
            <a:r>
              <a:rPr lang="en-US" dirty="0" err="1" smtClean="0">
                <a:solidFill>
                  <a:srgbClr val="002060"/>
                </a:solidFill>
              </a:rPr>
              <a:t>पध्दतीने</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नैसर्गिक</a:t>
            </a:r>
            <a:r>
              <a:rPr lang="en-US" dirty="0" smtClean="0">
                <a:solidFill>
                  <a:srgbClr val="002060"/>
                </a:solidFill>
              </a:rPr>
              <a:t> </a:t>
            </a:r>
            <a:r>
              <a:rPr lang="en-US" dirty="0" err="1" smtClean="0">
                <a:solidFill>
                  <a:srgbClr val="002060"/>
                </a:solidFill>
              </a:rPr>
              <a:t>शास्त्रात</a:t>
            </a:r>
            <a:r>
              <a:rPr lang="en-US" dirty="0" smtClean="0">
                <a:solidFill>
                  <a:srgbClr val="002060"/>
                </a:solidFill>
              </a:rPr>
              <a:t> </a:t>
            </a:r>
            <a:r>
              <a:rPr lang="en-US" dirty="0" err="1" smtClean="0">
                <a:solidFill>
                  <a:srgbClr val="002060"/>
                </a:solidFill>
              </a:rPr>
              <a:t>मानवेत्तर</a:t>
            </a:r>
            <a:r>
              <a:rPr lang="en-US" dirty="0" smtClean="0">
                <a:solidFill>
                  <a:srgbClr val="002060"/>
                </a:solidFill>
              </a:rPr>
              <a:t> </a:t>
            </a:r>
            <a:r>
              <a:rPr lang="en-US" dirty="0" err="1" smtClean="0">
                <a:solidFill>
                  <a:srgbClr val="002060"/>
                </a:solidFill>
              </a:rPr>
              <a:t>भौतीक</a:t>
            </a:r>
            <a:r>
              <a:rPr lang="en-US" dirty="0" smtClean="0">
                <a:solidFill>
                  <a:srgbClr val="002060"/>
                </a:solidFill>
              </a:rPr>
              <a:t> </a:t>
            </a:r>
            <a:r>
              <a:rPr lang="en-US" dirty="0" err="1" smtClean="0">
                <a:solidFill>
                  <a:srgbClr val="002060"/>
                </a:solidFill>
              </a:rPr>
              <a:t>घटक</a:t>
            </a:r>
            <a:r>
              <a:rPr lang="en-US" dirty="0" smtClean="0">
                <a:solidFill>
                  <a:srgbClr val="002060"/>
                </a:solidFill>
              </a:rPr>
              <a:t>, </a:t>
            </a:r>
            <a:r>
              <a:rPr lang="en-US" dirty="0" err="1" smtClean="0">
                <a:solidFill>
                  <a:srgbClr val="002060"/>
                </a:solidFill>
              </a:rPr>
              <a:t>मुलद्रव्ये</a:t>
            </a:r>
            <a:r>
              <a:rPr lang="en-US" dirty="0" smtClean="0">
                <a:solidFill>
                  <a:srgbClr val="002060"/>
                </a:solidFill>
              </a:rPr>
              <a:t> </a:t>
            </a:r>
            <a:r>
              <a:rPr lang="en-US" dirty="0" err="1" smtClean="0">
                <a:solidFill>
                  <a:srgbClr val="002060"/>
                </a:solidFill>
              </a:rPr>
              <a:t>यांचा</a:t>
            </a:r>
            <a:r>
              <a:rPr lang="en-US" dirty="0" smtClean="0">
                <a:solidFill>
                  <a:srgbClr val="002060"/>
                </a:solidFill>
              </a:rPr>
              <a:t> </a:t>
            </a:r>
            <a:r>
              <a:rPr lang="en-US" dirty="0" err="1" smtClean="0">
                <a:solidFill>
                  <a:srgbClr val="002060"/>
                </a:solidFill>
              </a:rPr>
              <a:t>समावेश</a:t>
            </a:r>
            <a:r>
              <a:rPr lang="en-US" dirty="0" smtClean="0">
                <a:solidFill>
                  <a:srgbClr val="002060"/>
                </a:solidFill>
              </a:rPr>
              <a:t> </a:t>
            </a:r>
            <a:r>
              <a:rPr lang="en-US" dirty="0" err="1" smtClean="0">
                <a:solidFill>
                  <a:srgbClr val="002060"/>
                </a:solidFill>
              </a:rPr>
              <a:t>होतो</a:t>
            </a:r>
            <a:r>
              <a:rPr lang="en-US" dirty="0" smtClean="0">
                <a:solidFill>
                  <a:srgbClr val="002060"/>
                </a:solidFill>
              </a:rPr>
              <a:t> </a:t>
            </a:r>
            <a:r>
              <a:rPr lang="en-US" dirty="0" err="1" smtClean="0">
                <a:solidFill>
                  <a:srgbClr val="002060"/>
                </a:solidFill>
              </a:rPr>
              <a:t>तर</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शास्त्रात</a:t>
            </a:r>
            <a:r>
              <a:rPr lang="en-US" dirty="0" smtClean="0">
                <a:solidFill>
                  <a:srgbClr val="002060"/>
                </a:solidFill>
              </a:rPr>
              <a:t> </a:t>
            </a:r>
            <a:r>
              <a:rPr lang="en-US" dirty="0" err="1" smtClean="0">
                <a:solidFill>
                  <a:srgbClr val="002060"/>
                </a:solidFill>
              </a:rPr>
              <a:t>मानवी</a:t>
            </a:r>
            <a:r>
              <a:rPr lang="en-US" dirty="0" smtClean="0">
                <a:solidFill>
                  <a:srgbClr val="002060"/>
                </a:solidFill>
              </a:rPr>
              <a:t> </a:t>
            </a:r>
            <a:r>
              <a:rPr lang="en-US" dirty="0" err="1" smtClean="0">
                <a:solidFill>
                  <a:srgbClr val="002060"/>
                </a:solidFill>
              </a:rPr>
              <a:t>आचार</a:t>
            </a:r>
            <a:r>
              <a:rPr lang="en-US" dirty="0" smtClean="0">
                <a:solidFill>
                  <a:srgbClr val="002060"/>
                </a:solidFill>
              </a:rPr>
              <a:t>, </a:t>
            </a:r>
            <a:r>
              <a:rPr lang="en-US" dirty="0" err="1" smtClean="0">
                <a:solidFill>
                  <a:srgbClr val="002060"/>
                </a:solidFill>
              </a:rPr>
              <a:t>विचार</a:t>
            </a:r>
            <a:r>
              <a:rPr lang="en-US" dirty="0" smtClean="0">
                <a:solidFill>
                  <a:srgbClr val="002060"/>
                </a:solidFill>
              </a:rPr>
              <a:t> </a:t>
            </a:r>
            <a:r>
              <a:rPr lang="en-US" dirty="0" err="1" smtClean="0">
                <a:solidFill>
                  <a:srgbClr val="002060"/>
                </a:solidFill>
              </a:rPr>
              <a:t>कल्पना</a:t>
            </a:r>
            <a:r>
              <a:rPr lang="en-US" dirty="0" smtClean="0">
                <a:solidFill>
                  <a:srgbClr val="002060"/>
                </a:solidFill>
              </a:rPr>
              <a:t>, </a:t>
            </a:r>
            <a:r>
              <a:rPr lang="en-US" dirty="0" err="1" smtClean="0">
                <a:solidFill>
                  <a:srgbClr val="002060"/>
                </a:solidFill>
              </a:rPr>
              <a:t>प्रवृत्ती</a:t>
            </a:r>
            <a:r>
              <a:rPr lang="en-US" dirty="0" smtClean="0">
                <a:solidFill>
                  <a:srgbClr val="002060"/>
                </a:solidFill>
              </a:rPr>
              <a:t>, </a:t>
            </a:r>
            <a:r>
              <a:rPr lang="en-US" dirty="0" err="1" smtClean="0">
                <a:solidFill>
                  <a:srgbClr val="002060"/>
                </a:solidFill>
              </a:rPr>
              <a:t>मन</a:t>
            </a:r>
            <a:r>
              <a:rPr lang="en-US" dirty="0" smtClean="0">
                <a:solidFill>
                  <a:srgbClr val="002060"/>
                </a:solidFill>
              </a:rPr>
              <a:t>, </a:t>
            </a:r>
            <a:r>
              <a:rPr lang="en-US" dirty="0" err="1" smtClean="0">
                <a:solidFill>
                  <a:srgbClr val="002060"/>
                </a:solidFill>
              </a:rPr>
              <a:t>इत्यादी</a:t>
            </a:r>
            <a:r>
              <a:rPr lang="en-US" dirty="0" smtClean="0">
                <a:solidFill>
                  <a:srgbClr val="002060"/>
                </a:solidFill>
              </a:rPr>
              <a:t> </a:t>
            </a:r>
            <a:r>
              <a:rPr lang="en-US" dirty="0" err="1" smtClean="0">
                <a:solidFill>
                  <a:srgbClr val="002060"/>
                </a:solidFill>
              </a:rPr>
              <a:t>मानवी</a:t>
            </a:r>
            <a:r>
              <a:rPr lang="en-US" dirty="0" smtClean="0">
                <a:solidFill>
                  <a:srgbClr val="002060"/>
                </a:solidFill>
              </a:rPr>
              <a:t> </a:t>
            </a:r>
            <a:r>
              <a:rPr lang="en-US" dirty="0" err="1" smtClean="0">
                <a:solidFill>
                  <a:srgbClr val="002060"/>
                </a:solidFill>
              </a:rPr>
              <a:t>अंतरंगाचा</a:t>
            </a:r>
            <a:r>
              <a:rPr lang="en-US" dirty="0" smtClean="0">
                <a:solidFill>
                  <a:srgbClr val="002060"/>
                </a:solidFill>
              </a:rPr>
              <a:t> व </a:t>
            </a:r>
            <a:r>
              <a:rPr lang="en-US" dirty="0" err="1" smtClean="0">
                <a:solidFill>
                  <a:srgbClr val="002060"/>
                </a:solidFill>
              </a:rPr>
              <a:t>मानवी</a:t>
            </a:r>
            <a:r>
              <a:rPr lang="en-US" dirty="0" smtClean="0">
                <a:solidFill>
                  <a:srgbClr val="002060"/>
                </a:solidFill>
              </a:rPr>
              <a:t> </a:t>
            </a:r>
            <a:r>
              <a:rPr lang="en-US" dirty="0" err="1" smtClean="0">
                <a:solidFill>
                  <a:srgbClr val="002060"/>
                </a:solidFill>
              </a:rPr>
              <a:t>समाज</a:t>
            </a:r>
            <a:r>
              <a:rPr lang="en-US" dirty="0" smtClean="0">
                <a:solidFill>
                  <a:srgbClr val="002060"/>
                </a:solidFill>
              </a:rPr>
              <a:t> </a:t>
            </a:r>
            <a:r>
              <a:rPr lang="en-US" dirty="0" err="1" smtClean="0">
                <a:solidFill>
                  <a:srgbClr val="002060"/>
                </a:solidFill>
              </a:rPr>
              <a:t>जीवनाचा</a:t>
            </a:r>
            <a:r>
              <a:rPr lang="en-US" dirty="0" smtClean="0">
                <a:solidFill>
                  <a:srgbClr val="002060"/>
                </a:solidFill>
              </a:rPr>
              <a:t> </a:t>
            </a:r>
            <a:r>
              <a:rPr lang="en-US" dirty="0" err="1" smtClean="0">
                <a:solidFill>
                  <a:srgbClr val="002060"/>
                </a:solidFill>
              </a:rPr>
              <a:t>अंतर्भाव</a:t>
            </a:r>
            <a:r>
              <a:rPr lang="en-US" dirty="0" smtClean="0">
                <a:solidFill>
                  <a:srgbClr val="002060"/>
                </a:solidFill>
              </a:rPr>
              <a:t> </a:t>
            </a:r>
            <a:r>
              <a:rPr lang="en-US" dirty="0" err="1" smtClean="0">
                <a:solidFill>
                  <a:srgbClr val="002060"/>
                </a:solidFill>
              </a:rPr>
              <a:t>होतो</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शास्त्रामध्ये</a:t>
            </a:r>
            <a:r>
              <a:rPr lang="en-US" dirty="0" smtClean="0">
                <a:solidFill>
                  <a:srgbClr val="002060"/>
                </a:solidFill>
              </a:rPr>
              <a:t> </a:t>
            </a:r>
            <a:r>
              <a:rPr lang="en-US" dirty="0" err="1" smtClean="0">
                <a:solidFill>
                  <a:srgbClr val="002060"/>
                </a:solidFill>
              </a:rPr>
              <a:t>वस्तुनिष्ठता</a:t>
            </a:r>
            <a:r>
              <a:rPr lang="en-US" dirty="0" smtClean="0">
                <a:solidFill>
                  <a:srgbClr val="002060"/>
                </a:solidFill>
              </a:rPr>
              <a:t> </a:t>
            </a:r>
            <a:r>
              <a:rPr lang="en-US" dirty="0" err="1" smtClean="0">
                <a:solidFill>
                  <a:srgbClr val="002060"/>
                </a:solidFill>
              </a:rPr>
              <a:t>राखणे</a:t>
            </a:r>
            <a:r>
              <a:rPr lang="en-US" dirty="0" smtClean="0">
                <a:solidFill>
                  <a:srgbClr val="002060"/>
                </a:solidFill>
              </a:rPr>
              <a:t> </a:t>
            </a:r>
            <a:r>
              <a:rPr lang="en-US" dirty="0" err="1" smtClean="0">
                <a:solidFill>
                  <a:srgbClr val="002060"/>
                </a:solidFill>
              </a:rPr>
              <a:t>कठीण</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endParaRPr lang="en-US" dirty="0" smtClean="0">
              <a:solidFill>
                <a:srgbClr val="002060"/>
              </a:solidFill>
            </a:endParaRPr>
          </a:p>
          <a:p>
            <a:pPr algn="just">
              <a:buFont typeface="Wingdings" pitchFamily="2" charset="2"/>
              <a:buChar char="q"/>
            </a:pPr>
            <a:r>
              <a:rPr lang="en-US" dirty="0" err="1" smtClean="0">
                <a:solidFill>
                  <a:srgbClr val="002060"/>
                </a:solidFill>
              </a:rPr>
              <a:t>नैसर्गिक</a:t>
            </a:r>
            <a:r>
              <a:rPr lang="en-US" dirty="0" smtClean="0">
                <a:solidFill>
                  <a:srgbClr val="002060"/>
                </a:solidFill>
              </a:rPr>
              <a:t> </a:t>
            </a:r>
            <a:r>
              <a:rPr lang="en-US" dirty="0" err="1" smtClean="0">
                <a:solidFill>
                  <a:srgbClr val="002060"/>
                </a:solidFill>
              </a:rPr>
              <a:t>शास्त्रातील</a:t>
            </a:r>
            <a:r>
              <a:rPr lang="en-US" dirty="0" smtClean="0">
                <a:solidFill>
                  <a:srgbClr val="002060"/>
                </a:solidFill>
              </a:rPr>
              <a:t> </a:t>
            </a:r>
            <a:r>
              <a:rPr lang="en-US" dirty="0" err="1" smtClean="0">
                <a:solidFill>
                  <a:srgbClr val="002060"/>
                </a:solidFill>
              </a:rPr>
              <a:t>निष्कर्ष</a:t>
            </a:r>
            <a:r>
              <a:rPr lang="en-US" dirty="0" smtClean="0">
                <a:solidFill>
                  <a:srgbClr val="002060"/>
                </a:solidFill>
              </a:rPr>
              <a:t> </a:t>
            </a:r>
            <a:r>
              <a:rPr lang="en-US" dirty="0" err="1" smtClean="0">
                <a:solidFill>
                  <a:srgbClr val="002060"/>
                </a:solidFill>
              </a:rPr>
              <a:t>अचुक</a:t>
            </a:r>
            <a:r>
              <a:rPr lang="en-US" dirty="0" smtClean="0">
                <a:solidFill>
                  <a:srgbClr val="002060"/>
                </a:solidFill>
              </a:rPr>
              <a:t> </a:t>
            </a:r>
            <a:r>
              <a:rPr lang="en-US" dirty="0" err="1" smtClean="0">
                <a:solidFill>
                  <a:srgbClr val="002060"/>
                </a:solidFill>
              </a:rPr>
              <a:t>आणि</a:t>
            </a:r>
            <a:r>
              <a:rPr lang="en-US" dirty="0" smtClean="0">
                <a:solidFill>
                  <a:srgbClr val="002060"/>
                </a:solidFill>
              </a:rPr>
              <a:t> </a:t>
            </a:r>
            <a:r>
              <a:rPr lang="en-US" dirty="0" err="1" smtClean="0">
                <a:solidFill>
                  <a:srgbClr val="002060"/>
                </a:solidFill>
              </a:rPr>
              <a:t>सत्यता</a:t>
            </a:r>
            <a:r>
              <a:rPr lang="en-US" dirty="0" smtClean="0">
                <a:solidFill>
                  <a:srgbClr val="002060"/>
                </a:solidFill>
              </a:rPr>
              <a:t> </a:t>
            </a:r>
            <a:r>
              <a:rPr lang="en-US" dirty="0" err="1" smtClean="0">
                <a:solidFill>
                  <a:srgbClr val="002060"/>
                </a:solidFill>
              </a:rPr>
              <a:t>निश्चित</a:t>
            </a:r>
            <a:r>
              <a:rPr lang="en-US" dirty="0" smtClean="0">
                <a:solidFill>
                  <a:srgbClr val="002060"/>
                </a:solidFill>
              </a:rPr>
              <a:t> </a:t>
            </a:r>
            <a:r>
              <a:rPr lang="en-US" dirty="0" err="1" smtClean="0">
                <a:solidFill>
                  <a:srgbClr val="002060"/>
                </a:solidFill>
              </a:rPr>
              <a:t>असणारी</a:t>
            </a:r>
            <a:r>
              <a:rPr lang="en-US" dirty="0" smtClean="0">
                <a:solidFill>
                  <a:srgbClr val="002060"/>
                </a:solidFill>
              </a:rPr>
              <a:t> </a:t>
            </a:r>
            <a:r>
              <a:rPr lang="en-US" dirty="0" err="1" smtClean="0">
                <a:solidFill>
                  <a:srgbClr val="002060"/>
                </a:solidFill>
              </a:rPr>
              <a:t>असतात</a:t>
            </a:r>
            <a:r>
              <a:rPr lang="en-US" dirty="0" smtClean="0">
                <a:solidFill>
                  <a:srgbClr val="002060"/>
                </a:solidFill>
              </a:rPr>
              <a:t>. </a:t>
            </a:r>
            <a:endParaRPr lang="en-US" dirty="0" smtClean="0">
              <a:solidFill>
                <a:srgbClr val="002060"/>
              </a:solidFill>
            </a:endParaRPr>
          </a:p>
          <a:p>
            <a:pPr algn="just">
              <a:buFont typeface="Wingdings" pitchFamily="2" charset="2"/>
              <a:buChar char="q"/>
            </a:pPr>
            <a:r>
              <a:rPr lang="en-US" dirty="0" err="1" smtClean="0">
                <a:solidFill>
                  <a:srgbClr val="002060"/>
                </a:solidFill>
              </a:rPr>
              <a:t>उदा</a:t>
            </a:r>
            <a:r>
              <a:rPr lang="en-US" dirty="0" smtClean="0">
                <a:solidFill>
                  <a:srgbClr val="002060"/>
                </a:solidFill>
              </a:rPr>
              <a:t> </a:t>
            </a:r>
            <a:r>
              <a:rPr lang="en-US" dirty="0" smtClean="0">
                <a:solidFill>
                  <a:srgbClr val="002060"/>
                </a:solidFill>
              </a:rPr>
              <a:t>: </a:t>
            </a:r>
            <a:r>
              <a:rPr lang="en-US" dirty="0" err="1" smtClean="0">
                <a:solidFill>
                  <a:srgbClr val="002060"/>
                </a:solidFill>
              </a:rPr>
              <a:t>पृथ्वीच्या</a:t>
            </a:r>
            <a:r>
              <a:rPr lang="en-US" dirty="0" smtClean="0">
                <a:solidFill>
                  <a:srgbClr val="002060"/>
                </a:solidFill>
              </a:rPr>
              <a:t> </a:t>
            </a:r>
            <a:r>
              <a:rPr lang="en-US" dirty="0" err="1" smtClean="0">
                <a:solidFill>
                  <a:srgbClr val="002060"/>
                </a:solidFill>
              </a:rPr>
              <a:t>पाठीवर</a:t>
            </a:r>
            <a:r>
              <a:rPr lang="en-US" dirty="0" smtClean="0">
                <a:solidFill>
                  <a:srgbClr val="002060"/>
                </a:solidFill>
              </a:rPr>
              <a:t> </a:t>
            </a:r>
            <a:r>
              <a:rPr lang="en-US" dirty="0" err="1" smtClean="0">
                <a:solidFill>
                  <a:srgbClr val="002060"/>
                </a:solidFill>
              </a:rPr>
              <a:t>कोठेही</a:t>
            </a:r>
            <a:r>
              <a:rPr lang="en-US" dirty="0" smtClean="0">
                <a:solidFill>
                  <a:srgbClr val="002060"/>
                </a:solidFill>
              </a:rPr>
              <a:t> </a:t>
            </a:r>
            <a:r>
              <a:rPr lang="en-US" dirty="0" err="1" smtClean="0">
                <a:solidFill>
                  <a:srgbClr val="002060"/>
                </a:solidFill>
              </a:rPr>
              <a:t>त्रिकोण</a:t>
            </a:r>
            <a:r>
              <a:rPr lang="en-US" dirty="0" smtClean="0">
                <a:solidFill>
                  <a:srgbClr val="002060"/>
                </a:solidFill>
              </a:rPr>
              <a:t> </a:t>
            </a:r>
            <a:r>
              <a:rPr lang="en-US" dirty="0" err="1" smtClean="0">
                <a:solidFill>
                  <a:srgbClr val="002060"/>
                </a:solidFill>
              </a:rPr>
              <a:t>काढला</a:t>
            </a:r>
            <a:r>
              <a:rPr lang="en-US" dirty="0" smtClean="0">
                <a:solidFill>
                  <a:srgbClr val="002060"/>
                </a:solidFill>
              </a:rPr>
              <a:t> </a:t>
            </a:r>
            <a:r>
              <a:rPr lang="en-US" dirty="0" err="1" smtClean="0">
                <a:solidFill>
                  <a:srgbClr val="002060"/>
                </a:solidFill>
              </a:rPr>
              <a:t>तरी</a:t>
            </a:r>
            <a:r>
              <a:rPr lang="en-US" dirty="0" smtClean="0">
                <a:solidFill>
                  <a:srgbClr val="002060"/>
                </a:solidFill>
              </a:rPr>
              <a:t> </a:t>
            </a:r>
            <a:r>
              <a:rPr lang="en-US" dirty="0" err="1" smtClean="0">
                <a:solidFill>
                  <a:srgbClr val="002060"/>
                </a:solidFill>
              </a:rPr>
              <a:t>त्रिकोणाच्या</a:t>
            </a:r>
            <a:r>
              <a:rPr lang="en-US" dirty="0" smtClean="0">
                <a:solidFill>
                  <a:srgbClr val="002060"/>
                </a:solidFill>
              </a:rPr>
              <a:t> </a:t>
            </a:r>
            <a:r>
              <a:rPr lang="en-US" dirty="0" err="1" smtClean="0">
                <a:solidFill>
                  <a:srgbClr val="002060"/>
                </a:solidFill>
              </a:rPr>
              <a:t>तिन्हा</a:t>
            </a:r>
            <a:r>
              <a:rPr lang="en-US" dirty="0" smtClean="0">
                <a:solidFill>
                  <a:srgbClr val="002060"/>
                </a:solidFill>
              </a:rPr>
              <a:t> </a:t>
            </a:r>
            <a:r>
              <a:rPr lang="en-US" dirty="0" err="1" smtClean="0">
                <a:solidFill>
                  <a:srgbClr val="002060"/>
                </a:solidFill>
              </a:rPr>
              <a:t>कोनांची</a:t>
            </a:r>
            <a:r>
              <a:rPr lang="en-US" dirty="0" smtClean="0">
                <a:solidFill>
                  <a:srgbClr val="002060"/>
                </a:solidFill>
              </a:rPr>
              <a:t> </a:t>
            </a:r>
            <a:r>
              <a:rPr lang="en-US" dirty="0" err="1" smtClean="0">
                <a:solidFill>
                  <a:srgbClr val="002060"/>
                </a:solidFill>
              </a:rPr>
              <a:t>बेरीज</a:t>
            </a:r>
            <a:r>
              <a:rPr lang="en-US" dirty="0" smtClean="0">
                <a:solidFill>
                  <a:srgbClr val="002060"/>
                </a:solidFill>
              </a:rPr>
              <a:t> 180 </a:t>
            </a:r>
            <a:r>
              <a:rPr lang="en-US" dirty="0" err="1" smtClean="0">
                <a:solidFill>
                  <a:srgbClr val="002060"/>
                </a:solidFill>
              </a:rPr>
              <a:t>अंशच</a:t>
            </a:r>
            <a:r>
              <a:rPr lang="en-US" dirty="0" smtClean="0">
                <a:solidFill>
                  <a:srgbClr val="002060"/>
                </a:solidFill>
              </a:rPr>
              <a:t> </a:t>
            </a:r>
            <a:r>
              <a:rPr lang="en-US" dirty="0" err="1" smtClean="0">
                <a:solidFill>
                  <a:srgbClr val="002060"/>
                </a:solidFill>
              </a:rPr>
              <a:t>असते</a:t>
            </a:r>
            <a:r>
              <a:rPr lang="en-US" dirty="0" smtClean="0">
                <a:solidFill>
                  <a:srgbClr val="002060"/>
                </a:solidFill>
              </a:rPr>
              <a:t>, H</a:t>
            </a:r>
            <a:r>
              <a:rPr lang="en-US" baseline="-25000" dirty="0" smtClean="0">
                <a:solidFill>
                  <a:srgbClr val="002060"/>
                </a:solidFill>
              </a:rPr>
              <a:t>2</a:t>
            </a:r>
            <a:r>
              <a:rPr lang="en-US" dirty="0" smtClean="0">
                <a:solidFill>
                  <a:srgbClr val="002060"/>
                </a:solidFill>
              </a:rPr>
              <a:t>O </a:t>
            </a:r>
            <a:r>
              <a:rPr lang="en-US" dirty="0" err="1" smtClean="0">
                <a:solidFill>
                  <a:srgbClr val="002060"/>
                </a:solidFill>
              </a:rPr>
              <a:t>च्या</a:t>
            </a:r>
            <a:r>
              <a:rPr lang="en-US" dirty="0" smtClean="0">
                <a:solidFill>
                  <a:srgbClr val="002060"/>
                </a:solidFill>
              </a:rPr>
              <a:t> </a:t>
            </a:r>
            <a:r>
              <a:rPr lang="en-US" dirty="0" err="1" smtClean="0">
                <a:solidFill>
                  <a:srgbClr val="002060"/>
                </a:solidFill>
              </a:rPr>
              <a:t>संयोगाने</a:t>
            </a:r>
            <a:r>
              <a:rPr lang="en-US" dirty="0" smtClean="0">
                <a:solidFill>
                  <a:srgbClr val="002060"/>
                </a:solidFill>
              </a:rPr>
              <a:t> </a:t>
            </a:r>
            <a:r>
              <a:rPr lang="en-US" dirty="0" err="1" smtClean="0">
                <a:solidFill>
                  <a:srgbClr val="002060"/>
                </a:solidFill>
              </a:rPr>
              <a:t>पाणी</a:t>
            </a:r>
            <a:r>
              <a:rPr lang="en-US" dirty="0" smtClean="0">
                <a:solidFill>
                  <a:srgbClr val="002060"/>
                </a:solidFill>
              </a:rPr>
              <a:t> </a:t>
            </a:r>
            <a:r>
              <a:rPr lang="en-US" dirty="0" err="1" smtClean="0">
                <a:solidFill>
                  <a:srgbClr val="002060"/>
                </a:solidFill>
              </a:rPr>
              <a:t>तयार</a:t>
            </a:r>
            <a:r>
              <a:rPr lang="en-US" dirty="0" smtClean="0">
                <a:solidFill>
                  <a:srgbClr val="002060"/>
                </a:solidFill>
              </a:rPr>
              <a:t> </a:t>
            </a:r>
            <a:r>
              <a:rPr lang="en-US" dirty="0" err="1" smtClean="0">
                <a:solidFill>
                  <a:srgbClr val="002060"/>
                </a:solidFill>
              </a:rPr>
              <a:t>होते</a:t>
            </a:r>
            <a:r>
              <a:rPr lang="en-US" dirty="0" smtClean="0">
                <a:solidFill>
                  <a:srgbClr val="002060"/>
                </a:solidFill>
              </a:rPr>
              <a:t> </a:t>
            </a:r>
            <a:r>
              <a:rPr lang="en-US" dirty="0" err="1" smtClean="0">
                <a:solidFill>
                  <a:srgbClr val="002060"/>
                </a:solidFill>
              </a:rPr>
              <a:t>इत्यादी</a:t>
            </a:r>
            <a:r>
              <a:rPr lang="en-US" dirty="0" smtClean="0">
                <a:solidFill>
                  <a:srgbClr val="002060"/>
                </a:solidFill>
              </a:rPr>
              <a:t>. </a:t>
            </a:r>
            <a:r>
              <a:rPr lang="en-US" dirty="0" err="1" smtClean="0">
                <a:solidFill>
                  <a:srgbClr val="002060"/>
                </a:solidFill>
              </a:rPr>
              <a:t>परंतु</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शास्त्रात</a:t>
            </a:r>
            <a:r>
              <a:rPr lang="en-US" dirty="0" smtClean="0">
                <a:solidFill>
                  <a:srgbClr val="002060"/>
                </a:solidFill>
              </a:rPr>
              <a:t> </a:t>
            </a:r>
            <a:r>
              <a:rPr lang="en-US" dirty="0" err="1" smtClean="0">
                <a:solidFill>
                  <a:srgbClr val="002060"/>
                </a:solidFill>
              </a:rPr>
              <a:t>अभ्यासाअंती</a:t>
            </a:r>
            <a:r>
              <a:rPr lang="en-US" dirty="0" smtClean="0">
                <a:solidFill>
                  <a:srgbClr val="002060"/>
                </a:solidFill>
              </a:rPr>
              <a:t> </a:t>
            </a:r>
            <a:r>
              <a:rPr lang="en-US" dirty="0" err="1" smtClean="0">
                <a:solidFill>
                  <a:srgbClr val="002060"/>
                </a:solidFill>
              </a:rPr>
              <a:t>येणारे</a:t>
            </a:r>
            <a:r>
              <a:rPr lang="en-US" dirty="0" smtClean="0">
                <a:solidFill>
                  <a:srgbClr val="002060"/>
                </a:solidFill>
              </a:rPr>
              <a:t> </a:t>
            </a:r>
            <a:r>
              <a:rPr lang="en-US" dirty="0" err="1" smtClean="0">
                <a:solidFill>
                  <a:srgbClr val="002060"/>
                </a:solidFill>
              </a:rPr>
              <a:t>निष्कर्ष</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घटनांच्या</a:t>
            </a:r>
            <a:r>
              <a:rPr lang="en-US" dirty="0" smtClean="0">
                <a:solidFill>
                  <a:srgbClr val="002060"/>
                </a:solidFill>
              </a:rPr>
              <a:t> </a:t>
            </a:r>
            <a:r>
              <a:rPr lang="en-US" dirty="0" err="1" smtClean="0">
                <a:solidFill>
                  <a:srgbClr val="002060"/>
                </a:solidFill>
              </a:rPr>
              <a:t>संदर्भात</a:t>
            </a:r>
            <a:r>
              <a:rPr lang="en-US" dirty="0" smtClean="0">
                <a:solidFill>
                  <a:srgbClr val="002060"/>
                </a:solidFill>
              </a:rPr>
              <a:t> </a:t>
            </a:r>
            <a:r>
              <a:rPr lang="en-US" dirty="0" err="1" smtClean="0">
                <a:solidFill>
                  <a:srgbClr val="002060"/>
                </a:solidFill>
              </a:rPr>
              <a:t>असल्यामुळे</a:t>
            </a:r>
            <a:r>
              <a:rPr lang="en-US" dirty="0" smtClean="0">
                <a:solidFill>
                  <a:srgbClr val="002060"/>
                </a:solidFill>
              </a:rPr>
              <a:t> </a:t>
            </a:r>
            <a:r>
              <a:rPr lang="en-US" dirty="0" err="1" smtClean="0">
                <a:solidFill>
                  <a:srgbClr val="002060"/>
                </a:solidFill>
              </a:rPr>
              <a:t>त्यामध्ये</a:t>
            </a:r>
            <a:r>
              <a:rPr lang="en-US" dirty="0" smtClean="0">
                <a:solidFill>
                  <a:srgbClr val="002060"/>
                </a:solidFill>
              </a:rPr>
              <a:t> </a:t>
            </a:r>
            <a:r>
              <a:rPr lang="en-US" dirty="0" err="1" smtClean="0">
                <a:solidFill>
                  <a:srgbClr val="002060"/>
                </a:solidFill>
              </a:rPr>
              <a:t>वस्तुनिष्ठता</a:t>
            </a:r>
            <a:r>
              <a:rPr lang="en-US" dirty="0" smtClean="0">
                <a:solidFill>
                  <a:srgbClr val="002060"/>
                </a:solidFill>
              </a:rPr>
              <a:t> </a:t>
            </a:r>
            <a:r>
              <a:rPr lang="en-US" dirty="0" err="1" smtClean="0">
                <a:solidFill>
                  <a:srgbClr val="002060"/>
                </a:solidFill>
              </a:rPr>
              <a:t>राखणे</a:t>
            </a:r>
            <a:r>
              <a:rPr lang="en-US" dirty="0" smtClean="0">
                <a:solidFill>
                  <a:srgbClr val="002060"/>
                </a:solidFill>
              </a:rPr>
              <a:t> </a:t>
            </a:r>
            <a:r>
              <a:rPr lang="en-US" dirty="0" err="1" smtClean="0">
                <a:solidFill>
                  <a:srgbClr val="002060"/>
                </a:solidFill>
              </a:rPr>
              <a:t>कठीण</a:t>
            </a:r>
            <a:r>
              <a:rPr lang="en-US" dirty="0" smtClean="0">
                <a:solidFill>
                  <a:srgbClr val="002060"/>
                </a:solidFill>
              </a:rPr>
              <a:t> </a:t>
            </a:r>
            <a:r>
              <a:rPr lang="en-US" dirty="0" err="1" smtClean="0">
                <a:solidFill>
                  <a:srgbClr val="002060"/>
                </a:solidFill>
              </a:rPr>
              <a:t>असते</a:t>
            </a:r>
            <a:endParaRPr lang="en-US" dirty="0">
              <a:solidFill>
                <a:srgbClr val="002060"/>
              </a:solidFill>
            </a:endParaRPr>
          </a:p>
        </p:txBody>
      </p:sp>
      <p:sp>
        <p:nvSpPr>
          <p:cNvPr id="3" name="Title 2"/>
          <p:cNvSpPr>
            <a:spLocks noGrp="1"/>
          </p:cNvSpPr>
          <p:nvPr>
            <p:ph type="title"/>
          </p:nvPr>
        </p:nvSpPr>
        <p:spPr>
          <a:xfrm>
            <a:off x="533400" y="228600"/>
            <a:ext cx="8229600" cy="685800"/>
          </a:xfrm>
        </p:spPr>
        <p:txBody>
          <a:bodyPr>
            <a:normAutofit fontScale="90000"/>
          </a:bodyPr>
          <a:lstStyle/>
          <a:p>
            <a:r>
              <a:rPr lang="en-US" dirty="0" smtClean="0">
                <a:solidFill>
                  <a:srgbClr val="7030A0"/>
                </a:solidFill>
              </a:rPr>
              <a:t/>
            </a:r>
            <a:br>
              <a:rPr lang="en-US" dirty="0" smtClean="0">
                <a:solidFill>
                  <a:srgbClr val="7030A0"/>
                </a:solidFill>
              </a:rPr>
            </a:br>
            <a:r>
              <a:rPr lang="en-US" dirty="0" err="1" smtClean="0">
                <a:solidFill>
                  <a:srgbClr val="7030A0"/>
                </a:solidFill>
              </a:rPr>
              <a:t>सामाजिक</a:t>
            </a:r>
            <a:r>
              <a:rPr lang="en-US" dirty="0" smtClean="0">
                <a:solidFill>
                  <a:srgbClr val="7030A0"/>
                </a:solidFill>
              </a:rPr>
              <a:t> </a:t>
            </a:r>
            <a:r>
              <a:rPr lang="en-US" dirty="0" err="1" smtClean="0">
                <a:solidFill>
                  <a:srgbClr val="7030A0"/>
                </a:solidFill>
              </a:rPr>
              <a:t>संशोधन</a:t>
            </a:r>
            <a:r>
              <a:rPr lang="en-US" dirty="0" smtClean="0">
                <a:solidFill>
                  <a:srgbClr val="7030A0"/>
                </a:solidFill>
              </a:rPr>
              <a:t> : ( social Research ) </a:t>
            </a:r>
            <a:br>
              <a:rPr lang="en-US" dirty="0" smtClean="0">
                <a:solidFill>
                  <a:srgbClr val="7030A0"/>
                </a:solidFill>
              </a:rPr>
            </a:b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382000" cy="5943600"/>
          </a:xfrm>
        </p:spPr>
        <p:txBody>
          <a:bodyPr>
            <a:normAutofit/>
          </a:bodyPr>
          <a:lstStyle/>
          <a:p>
            <a:pPr lvl="0"/>
            <a:r>
              <a:rPr lang="en-US" b="1" dirty="0" err="1" smtClean="0">
                <a:solidFill>
                  <a:srgbClr val="7030A0"/>
                </a:solidFill>
              </a:rPr>
              <a:t>स्लेसिजर</a:t>
            </a:r>
            <a:r>
              <a:rPr lang="en-US" b="1" dirty="0" smtClean="0">
                <a:solidFill>
                  <a:srgbClr val="7030A0"/>
                </a:solidFill>
              </a:rPr>
              <a:t> व </a:t>
            </a:r>
            <a:r>
              <a:rPr lang="en-US" b="1" dirty="0" err="1" smtClean="0">
                <a:solidFill>
                  <a:srgbClr val="7030A0"/>
                </a:solidFill>
              </a:rPr>
              <a:t>स्टिफन्सन</a:t>
            </a:r>
            <a:r>
              <a:rPr lang="en-US" b="1" dirty="0" smtClean="0">
                <a:solidFill>
                  <a:srgbClr val="7030A0"/>
                </a:solidFill>
              </a:rPr>
              <a:t> </a:t>
            </a:r>
            <a:r>
              <a:rPr lang="en-US" dirty="0" smtClean="0"/>
              <a:t>: “</a:t>
            </a:r>
            <a:r>
              <a:rPr lang="en-US" dirty="0" err="1" smtClean="0"/>
              <a:t>सिध्दांत</a:t>
            </a:r>
            <a:r>
              <a:rPr lang="en-US" dirty="0" smtClean="0"/>
              <a:t> </a:t>
            </a:r>
            <a:r>
              <a:rPr lang="en-US" dirty="0" err="1" smtClean="0"/>
              <a:t>निर्मितीसाठी</a:t>
            </a:r>
            <a:r>
              <a:rPr lang="en-US" dirty="0" smtClean="0"/>
              <a:t> </a:t>
            </a:r>
            <a:r>
              <a:rPr lang="en-US" dirty="0" err="1" smtClean="0"/>
              <a:t>आणि</a:t>
            </a:r>
            <a:r>
              <a:rPr lang="en-US" dirty="0" smtClean="0"/>
              <a:t> </a:t>
            </a:r>
            <a:r>
              <a:rPr lang="en-US" dirty="0" err="1" smtClean="0"/>
              <a:t>व्यवहारात</a:t>
            </a:r>
            <a:r>
              <a:rPr lang="en-US" dirty="0" smtClean="0"/>
              <a:t> </a:t>
            </a:r>
            <a:r>
              <a:rPr lang="en-US" dirty="0" err="1" smtClean="0"/>
              <a:t>उपयोग</a:t>
            </a:r>
            <a:r>
              <a:rPr lang="en-US" dirty="0" smtClean="0"/>
              <a:t> </a:t>
            </a:r>
            <a:r>
              <a:rPr lang="en-US" dirty="0" err="1" smtClean="0"/>
              <a:t>करण्यासाठी</a:t>
            </a:r>
            <a:r>
              <a:rPr lang="en-US" dirty="0" smtClean="0"/>
              <a:t>, </a:t>
            </a:r>
            <a:r>
              <a:rPr lang="en-US" dirty="0" err="1" smtClean="0"/>
              <a:t>ज्ञानाच्या</a:t>
            </a:r>
            <a:r>
              <a:rPr lang="en-US" dirty="0" smtClean="0"/>
              <a:t> </a:t>
            </a:r>
            <a:r>
              <a:rPr lang="en-US" dirty="0" err="1" smtClean="0"/>
              <a:t>कक्षा</a:t>
            </a:r>
            <a:r>
              <a:rPr lang="en-US" dirty="0" smtClean="0"/>
              <a:t> </a:t>
            </a:r>
            <a:r>
              <a:rPr lang="en-US" dirty="0" err="1" smtClean="0"/>
              <a:t>विसतारीत</a:t>
            </a:r>
            <a:r>
              <a:rPr lang="en-US" dirty="0" smtClean="0"/>
              <a:t> </a:t>
            </a:r>
            <a:r>
              <a:rPr lang="en-US" dirty="0" err="1" smtClean="0"/>
              <a:t>करणे</a:t>
            </a:r>
            <a:r>
              <a:rPr lang="en-US" dirty="0" smtClean="0"/>
              <a:t>, </a:t>
            </a:r>
            <a:r>
              <a:rPr lang="en-US" dirty="0" err="1" smtClean="0"/>
              <a:t>त्याची</a:t>
            </a:r>
            <a:r>
              <a:rPr lang="en-US" dirty="0" smtClean="0"/>
              <a:t> </a:t>
            </a:r>
            <a:r>
              <a:rPr lang="en-US" dirty="0" err="1" smtClean="0"/>
              <a:t>अचुकता</a:t>
            </a:r>
            <a:r>
              <a:rPr lang="en-US" dirty="0" smtClean="0"/>
              <a:t> </a:t>
            </a:r>
            <a:r>
              <a:rPr lang="en-US" dirty="0" err="1" smtClean="0"/>
              <a:t>तपासणे</a:t>
            </a:r>
            <a:r>
              <a:rPr lang="en-US" dirty="0" smtClean="0"/>
              <a:t>, </a:t>
            </a:r>
            <a:r>
              <a:rPr lang="en-US" dirty="0" err="1" smtClean="0"/>
              <a:t>त्याची</a:t>
            </a:r>
            <a:r>
              <a:rPr lang="en-US" dirty="0" smtClean="0"/>
              <a:t> </a:t>
            </a:r>
            <a:r>
              <a:rPr lang="en-US" dirty="0" err="1" smtClean="0"/>
              <a:t>प्रचिती</a:t>
            </a:r>
            <a:r>
              <a:rPr lang="en-US" dirty="0" smtClean="0"/>
              <a:t> </a:t>
            </a:r>
            <a:r>
              <a:rPr lang="en-US" dirty="0" err="1" smtClean="0"/>
              <a:t>पाहणे</a:t>
            </a:r>
            <a:r>
              <a:rPr lang="en-US" dirty="0" smtClean="0"/>
              <a:t>, </a:t>
            </a:r>
            <a:r>
              <a:rPr lang="en-US" dirty="0" err="1" smtClean="0"/>
              <a:t>सामान्यीकरण</a:t>
            </a:r>
            <a:r>
              <a:rPr lang="en-US" dirty="0" smtClean="0"/>
              <a:t> </a:t>
            </a:r>
            <a:r>
              <a:rPr lang="en-US" dirty="0" err="1" smtClean="0"/>
              <a:t>करण्यासाठी</a:t>
            </a:r>
            <a:r>
              <a:rPr lang="en-US" dirty="0" smtClean="0"/>
              <a:t> </a:t>
            </a:r>
            <a:r>
              <a:rPr lang="en-US" dirty="0" err="1" smtClean="0"/>
              <a:t>वस्तुंची</a:t>
            </a:r>
            <a:r>
              <a:rPr lang="en-US" dirty="0" smtClean="0"/>
              <a:t>, </a:t>
            </a:r>
            <a:r>
              <a:rPr lang="en-US" dirty="0" err="1" smtClean="0"/>
              <a:t>संकल्पनाची</a:t>
            </a:r>
            <a:r>
              <a:rPr lang="en-US" dirty="0" smtClean="0"/>
              <a:t>, </a:t>
            </a:r>
            <a:r>
              <a:rPr lang="en-US" dirty="0" err="1" smtClean="0"/>
              <a:t>प्रतिकाची</a:t>
            </a:r>
            <a:r>
              <a:rPr lang="en-US" dirty="0" smtClean="0"/>
              <a:t> </a:t>
            </a:r>
            <a:r>
              <a:rPr lang="en-US" dirty="0" err="1" smtClean="0"/>
              <a:t>हाताळणी</a:t>
            </a:r>
            <a:r>
              <a:rPr lang="en-US" dirty="0" smtClean="0"/>
              <a:t> </a:t>
            </a:r>
            <a:r>
              <a:rPr lang="en-US" dirty="0" err="1" smtClean="0"/>
              <a:t>करणे</a:t>
            </a:r>
            <a:r>
              <a:rPr lang="en-US" dirty="0" smtClean="0"/>
              <a:t>, </a:t>
            </a:r>
            <a:r>
              <a:rPr lang="en-US" dirty="0" err="1" smtClean="0"/>
              <a:t>त्याचे</a:t>
            </a:r>
            <a:r>
              <a:rPr lang="en-US" dirty="0" smtClean="0"/>
              <a:t> </a:t>
            </a:r>
            <a:r>
              <a:rPr lang="en-US" dirty="0" err="1" smtClean="0"/>
              <a:t>विश्लेषण</a:t>
            </a:r>
            <a:r>
              <a:rPr lang="en-US" dirty="0" smtClean="0"/>
              <a:t> </a:t>
            </a:r>
            <a:r>
              <a:rPr lang="en-US" dirty="0" err="1" smtClean="0"/>
              <a:t>करणे</a:t>
            </a:r>
            <a:r>
              <a:rPr lang="en-US" dirty="0" smtClean="0"/>
              <a:t> </a:t>
            </a:r>
            <a:r>
              <a:rPr lang="en-US" dirty="0" err="1" smtClean="0"/>
              <a:t>आणि</a:t>
            </a:r>
            <a:r>
              <a:rPr lang="en-US" dirty="0" smtClean="0"/>
              <a:t> </a:t>
            </a:r>
            <a:r>
              <a:rPr lang="en-US" dirty="0" err="1" smtClean="0"/>
              <a:t>सामाजिक</a:t>
            </a:r>
            <a:r>
              <a:rPr lang="en-US" dirty="0" smtClean="0"/>
              <a:t> </a:t>
            </a:r>
            <a:r>
              <a:rPr lang="en-US" dirty="0" err="1" smtClean="0"/>
              <a:t>जीवनाच्या</a:t>
            </a:r>
            <a:r>
              <a:rPr lang="en-US" dirty="0" smtClean="0"/>
              <a:t> </a:t>
            </a:r>
            <a:r>
              <a:rPr lang="en-US" dirty="0" err="1" smtClean="0"/>
              <a:t>संकल्पना</a:t>
            </a:r>
            <a:r>
              <a:rPr lang="en-US" dirty="0" smtClean="0"/>
              <a:t> </a:t>
            </a:r>
            <a:r>
              <a:rPr lang="en-US" dirty="0" err="1" smtClean="0"/>
              <a:t>मांडण्याची</a:t>
            </a:r>
            <a:r>
              <a:rPr lang="en-US" dirty="0" smtClean="0"/>
              <a:t> </a:t>
            </a:r>
            <a:r>
              <a:rPr lang="en-US" dirty="0" err="1" smtClean="0"/>
              <a:t>व्यवस्थित</a:t>
            </a:r>
            <a:r>
              <a:rPr lang="en-US" dirty="0" smtClean="0"/>
              <a:t> </a:t>
            </a:r>
            <a:r>
              <a:rPr lang="en-US" dirty="0" err="1" smtClean="0"/>
              <a:t>पध्दत</a:t>
            </a:r>
            <a:r>
              <a:rPr lang="en-US" dirty="0" smtClean="0"/>
              <a:t> </a:t>
            </a:r>
            <a:r>
              <a:rPr lang="en-US" dirty="0" err="1" smtClean="0"/>
              <a:t>म्हणजे</a:t>
            </a:r>
            <a:r>
              <a:rPr lang="en-US" dirty="0" smtClean="0"/>
              <a:t> </a:t>
            </a:r>
            <a:r>
              <a:rPr lang="en-US" dirty="0" err="1" smtClean="0"/>
              <a:t>सामाजिक</a:t>
            </a:r>
            <a:r>
              <a:rPr lang="en-US" dirty="0" smtClean="0"/>
              <a:t> </a:t>
            </a:r>
            <a:r>
              <a:rPr lang="en-US" dirty="0" err="1" smtClean="0"/>
              <a:t>संशोधन</a:t>
            </a:r>
            <a:r>
              <a:rPr lang="en-US" dirty="0" smtClean="0"/>
              <a:t> </a:t>
            </a:r>
            <a:r>
              <a:rPr lang="en-US" dirty="0" err="1" smtClean="0"/>
              <a:t>होय</a:t>
            </a:r>
            <a:r>
              <a:rPr lang="en-US" dirty="0" smtClean="0"/>
              <a:t>.” </a:t>
            </a:r>
          </a:p>
          <a:p>
            <a:pPr lvl="0"/>
            <a:r>
              <a:rPr lang="en-US" b="1" dirty="0" err="1" smtClean="0">
                <a:solidFill>
                  <a:srgbClr val="7030A0"/>
                </a:solidFill>
              </a:rPr>
              <a:t>प्रा</a:t>
            </a:r>
            <a:r>
              <a:rPr lang="en-US" b="1" dirty="0" smtClean="0">
                <a:solidFill>
                  <a:srgbClr val="7030A0"/>
                </a:solidFill>
              </a:rPr>
              <a:t>. </a:t>
            </a:r>
            <a:r>
              <a:rPr lang="en-US" b="1" dirty="0" err="1" smtClean="0">
                <a:solidFill>
                  <a:srgbClr val="7030A0"/>
                </a:solidFill>
              </a:rPr>
              <a:t>एफ</a:t>
            </a:r>
            <a:r>
              <a:rPr lang="en-US" b="1" dirty="0" smtClean="0">
                <a:solidFill>
                  <a:srgbClr val="7030A0"/>
                </a:solidFill>
              </a:rPr>
              <a:t>. </a:t>
            </a:r>
            <a:r>
              <a:rPr lang="en-US" b="1" dirty="0" err="1" smtClean="0">
                <a:solidFill>
                  <a:srgbClr val="7030A0"/>
                </a:solidFill>
              </a:rPr>
              <a:t>एल</a:t>
            </a:r>
            <a:r>
              <a:rPr lang="en-US" b="1" dirty="0" smtClean="0">
                <a:solidFill>
                  <a:srgbClr val="7030A0"/>
                </a:solidFill>
              </a:rPr>
              <a:t>. </a:t>
            </a:r>
            <a:r>
              <a:rPr lang="en-US" b="1" dirty="0" err="1" smtClean="0">
                <a:solidFill>
                  <a:srgbClr val="7030A0"/>
                </a:solidFill>
              </a:rPr>
              <a:t>व्हिटने</a:t>
            </a:r>
            <a:r>
              <a:rPr lang="en-US" b="1" dirty="0" smtClean="0">
                <a:solidFill>
                  <a:srgbClr val="7030A0"/>
                </a:solidFill>
              </a:rPr>
              <a:t>  </a:t>
            </a:r>
            <a:r>
              <a:rPr lang="en-US" dirty="0" smtClean="0"/>
              <a:t>: </a:t>
            </a:r>
            <a:r>
              <a:rPr lang="en-US" dirty="0" err="1" smtClean="0"/>
              <a:t>समाजशास्त्रीय</a:t>
            </a:r>
            <a:r>
              <a:rPr lang="en-US" dirty="0" smtClean="0"/>
              <a:t> </a:t>
            </a:r>
            <a:r>
              <a:rPr lang="en-US" dirty="0" err="1" smtClean="0"/>
              <a:t>संशोधनामध्ये</a:t>
            </a:r>
            <a:r>
              <a:rPr lang="en-US" dirty="0" smtClean="0"/>
              <a:t> </a:t>
            </a:r>
            <a:r>
              <a:rPr lang="en-US" dirty="0" err="1" smtClean="0"/>
              <a:t>मानवी</a:t>
            </a:r>
            <a:r>
              <a:rPr lang="en-US" dirty="0" smtClean="0"/>
              <a:t> </a:t>
            </a:r>
            <a:r>
              <a:rPr lang="en-US" dirty="0" err="1" smtClean="0"/>
              <a:t>समुहाच्या</a:t>
            </a:r>
            <a:r>
              <a:rPr lang="en-US" dirty="0" smtClean="0"/>
              <a:t> </a:t>
            </a:r>
            <a:r>
              <a:rPr lang="en-US" dirty="0" err="1" smtClean="0"/>
              <a:t>संबंधांच्या</a:t>
            </a:r>
            <a:r>
              <a:rPr lang="en-US" dirty="0" smtClean="0"/>
              <a:t> </a:t>
            </a:r>
            <a:r>
              <a:rPr lang="en-US" dirty="0" err="1" smtClean="0"/>
              <a:t>अध्ययानाचा</a:t>
            </a:r>
            <a:r>
              <a:rPr lang="en-US" dirty="0" smtClean="0"/>
              <a:t> </a:t>
            </a:r>
            <a:r>
              <a:rPr lang="en-US" dirty="0" err="1" smtClean="0"/>
              <a:t>समावेश</a:t>
            </a:r>
            <a:r>
              <a:rPr lang="en-US" dirty="0" smtClean="0"/>
              <a:t> </a:t>
            </a:r>
            <a:r>
              <a:rPr lang="en-US" dirty="0" err="1" smtClean="0"/>
              <a:t>होतो</a:t>
            </a:r>
            <a:r>
              <a:rPr lang="en-US" dirty="0" smtClean="0"/>
              <a:t>. </a:t>
            </a:r>
          </a:p>
          <a:p>
            <a:pPr lvl="0"/>
            <a:r>
              <a:rPr lang="en-US" b="1" dirty="0" err="1" smtClean="0">
                <a:solidFill>
                  <a:srgbClr val="7030A0"/>
                </a:solidFill>
              </a:rPr>
              <a:t>प्रा</a:t>
            </a:r>
            <a:r>
              <a:rPr lang="en-US" b="1" dirty="0" smtClean="0">
                <a:solidFill>
                  <a:srgbClr val="7030A0"/>
                </a:solidFill>
              </a:rPr>
              <a:t>. इ. </a:t>
            </a:r>
            <a:r>
              <a:rPr lang="en-US" b="1" dirty="0" err="1" smtClean="0">
                <a:solidFill>
                  <a:srgbClr val="7030A0"/>
                </a:solidFill>
              </a:rPr>
              <a:t>इस</a:t>
            </a:r>
            <a:r>
              <a:rPr lang="en-US" b="1" dirty="0" smtClean="0">
                <a:solidFill>
                  <a:srgbClr val="7030A0"/>
                </a:solidFill>
              </a:rPr>
              <a:t>. </a:t>
            </a:r>
            <a:r>
              <a:rPr lang="en-US" b="1" dirty="0" err="1" smtClean="0">
                <a:solidFill>
                  <a:srgbClr val="7030A0"/>
                </a:solidFill>
              </a:rPr>
              <a:t>बोगार्डस</a:t>
            </a:r>
            <a:r>
              <a:rPr lang="en-US" b="1" dirty="0" smtClean="0">
                <a:solidFill>
                  <a:srgbClr val="7030A0"/>
                </a:solidFill>
              </a:rPr>
              <a:t>  </a:t>
            </a:r>
            <a:r>
              <a:rPr lang="en-US" dirty="0" smtClean="0"/>
              <a:t>: </a:t>
            </a:r>
            <a:r>
              <a:rPr lang="en-US" dirty="0" err="1" smtClean="0"/>
              <a:t>एकत्रीत</a:t>
            </a:r>
            <a:r>
              <a:rPr lang="en-US" dirty="0" smtClean="0"/>
              <a:t> </a:t>
            </a:r>
            <a:r>
              <a:rPr lang="en-US" dirty="0" err="1" smtClean="0"/>
              <a:t>राहणाऱ्या</a:t>
            </a:r>
            <a:r>
              <a:rPr lang="en-US" dirty="0" smtClean="0"/>
              <a:t> </a:t>
            </a:r>
            <a:r>
              <a:rPr lang="en-US" dirty="0" err="1" smtClean="0"/>
              <a:t>लोकाच्या</a:t>
            </a:r>
            <a:r>
              <a:rPr lang="en-US" dirty="0" smtClean="0"/>
              <a:t> </a:t>
            </a:r>
            <a:r>
              <a:rPr lang="en-US" dirty="0" err="1" smtClean="0"/>
              <a:t>जीवनातील</a:t>
            </a:r>
            <a:r>
              <a:rPr lang="en-US" dirty="0" smtClean="0"/>
              <a:t> </a:t>
            </a:r>
            <a:r>
              <a:rPr lang="en-US" dirty="0" err="1" smtClean="0"/>
              <a:t>क्रियाशिल</a:t>
            </a:r>
            <a:r>
              <a:rPr lang="en-US" dirty="0" smtClean="0"/>
              <a:t> </a:t>
            </a:r>
            <a:r>
              <a:rPr lang="en-US" dirty="0" err="1" smtClean="0"/>
              <a:t>अंतर्भुत</a:t>
            </a:r>
            <a:r>
              <a:rPr lang="en-US" dirty="0" smtClean="0"/>
              <a:t> </a:t>
            </a:r>
            <a:r>
              <a:rPr lang="en-US" dirty="0" err="1" smtClean="0"/>
              <a:t>प्रक्रियाचे</a:t>
            </a:r>
            <a:r>
              <a:rPr lang="en-US" dirty="0" smtClean="0"/>
              <a:t> </a:t>
            </a:r>
            <a:r>
              <a:rPr lang="en-US" dirty="0" err="1" smtClean="0"/>
              <a:t>संशोधक</a:t>
            </a:r>
            <a:r>
              <a:rPr lang="en-US" dirty="0" smtClean="0"/>
              <a:t> </a:t>
            </a:r>
            <a:r>
              <a:rPr lang="en-US" dirty="0" err="1" smtClean="0"/>
              <a:t>म्हणजे</a:t>
            </a:r>
            <a:r>
              <a:rPr lang="en-US" dirty="0" smtClean="0"/>
              <a:t> </a:t>
            </a:r>
            <a:r>
              <a:rPr lang="en-US" dirty="0" err="1" smtClean="0"/>
              <a:t>सामाजिक</a:t>
            </a:r>
            <a:r>
              <a:rPr lang="en-US" dirty="0" smtClean="0"/>
              <a:t> </a:t>
            </a:r>
            <a:r>
              <a:rPr lang="en-US" dirty="0" err="1" smtClean="0"/>
              <a:t>संशोधन</a:t>
            </a:r>
            <a:r>
              <a:rPr lang="en-US" dirty="0" smtClean="0"/>
              <a:t> </a:t>
            </a:r>
            <a:r>
              <a:rPr lang="en-US" dirty="0" err="1" smtClean="0"/>
              <a:t>होय</a:t>
            </a:r>
            <a:r>
              <a:rPr lang="en-US" dirty="0" smtClean="0"/>
              <a:t>. </a:t>
            </a:r>
          </a:p>
          <a:p>
            <a:endParaRPr lang="en-US" dirty="0"/>
          </a:p>
        </p:txBody>
      </p:sp>
      <p:sp>
        <p:nvSpPr>
          <p:cNvPr id="3" name="Title 2"/>
          <p:cNvSpPr>
            <a:spLocks noGrp="1"/>
          </p:cNvSpPr>
          <p:nvPr>
            <p:ph type="title"/>
          </p:nvPr>
        </p:nvSpPr>
        <p:spPr>
          <a:xfrm>
            <a:off x="381000" y="228600"/>
            <a:ext cx="8229600" cy="685800"/>
          </a:xfrm>
        </p:spPr>
        <p:txBody>
          <a:bodyPr>
            <a:normAutofit fontScale="90000"/>
          </a:bodyPr>
          <a:lstStyle/>
          <a:p>
            <a:r>
              <a:rPr lang="en-US" dirty="0" smtClean="0">
                <a:solidFill>
                  <a:srgbClr val="7030A0"/>
                </a:solidFill>
              </a:rPr>
              <a:t/>
            </a:r>
            <a:br>
              <a:rPr lang="en-US" dirty="0" smtClean="0">
                <a:solidFill>
                  <a:srgbClr val="7030A0"/>
                </a:solidFill>
              </a:rPr>
            </a:br>
            <a:r>
              <a:rPr lang="en-US" dirty="0" err="1" smtClean="0">
                <a:solidFill>
                  <a:srgbClr val="7030A0"/>
                </a:solidFill>
              </a:rPr>
              <a:t>सामाजिक</a:t>
            </a:r>
            <a:r>
              <a:rPr lang="en-US" dirty="0" smtClean="0">
                <a:solidFill>
                  <a:srgbClr val="7030A0"/>
                </a:solidFill>
              </a:rPr>
              <a:t> </a:t>
            </a:r>
            <a:r>
              <a:rPr lang="en-US" dirty="0" err="1" smtClean="0">
                <a:solidFill>
                  <a:srgbClr val="7030A0"/>
                </a:solidFill>
              </a:rPr>
              <a:t>संशोधन</a:t>
            </a:r>
            <a:r>
              <a:rPr lang="en-US" dirty="0" smtClean="0">
                <a:solidFill>
                  <a:srgbClr val="7030A0"/>
                </a:solidFill>
              </a:rPr>
              <a:t> </a:t>
            </a:r>
            <a:r>
              <a:rPr lang="en-US" dirty="0" err="1" smtClean="0">
                <a:solidFill>
                  <a:srgbClr val="7030A0"/>
                </a:solidFill>
              </a:rPr>
              <a:t>अर्थ</a:t>
            </a:r>
            <a:r>
              <a:rPr lang="en-US" dirty="0" smtClean="0">
                <a:solidFill>
                  <a:srgbClr val="7030A0"/>
                </a:solidFill>
              </a:rPr>
              <a:t> </a:t>
            </a:r>
            <a:r>
              <a:rPr lang="en-US" dirty="0" err="1" smtClean="0">
                <a:solidFill>
                  <a:srgbClr val="7030A0"/>
                </a:solidFill>
              </a:rPr>
              <a:t>आणि</a:t>
            </a:r>
            <a:r>
              <a:rPr lang="en-US" dirty="0" smtClean="0">
                <a:solidFill>
                  <a:srgbClr val="7030A0"/>
                </a:solidFill>
              </a:rPr>
              <a:t> </a:t>
            </a:r>
            <a:r>
              <a:rPr lang="en-US" dirty="0" err="1" smtClean="0">
                <a:solidFill>
                  <a:srgbClr val="7030A0"/>
                </a:solidFill>
              </a:rPr>
              <a:t>व्याख्या</a:t>
            </a:r>
            <a:r>
              <a:rPr lang="en-US" dirty="0" smtClean="0">
                <a:solidFill>
                  <a:srgbClr val="7030A0"/>
                </a:solidFill>
              </a:rPr>
              <a:t> : </a:t>
            </a:r>
            <a:br>
              <a:rPr lang="en-US" dirty="0" smtClean="0">
                <a:solidFill>
                  <a:srgbClr val="7030A0"/>
                </a:solidFill>
              </a:rPr>
            </a:b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458200" cy="5601286"/>
          </a:xfrm>
        </p:spPr>
        <p:txBody>
          <a:bodyPr>
            <a:normAutofit lnSpcReduction="10000"/>
          </a:bodyPr>
          <a:lstStyle/>
          <a:p>
            <a:pPr>
              <a:buFont typeface="Wingdings" pitchFamily="2" charset="2"/>
              <a:buChar char="v"/>
            </a:pP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संशोधनाचे</a:t>
            </a:r>
            <a:r>
              <a:rPr lang="en-US" dirty="0" smtClean="0">
                <a:solidFill>
                  <a:srgbClr val="002060"/>
                </a:solidFill>
              </a:rPr>
              <a:t> </a:t>
            </a:r>
            <a:r>
              <a:rPr lang="en-US" dirty="0" err="1" smtClean="0">
                <a:solidFill>
                  <a:srgbClr val="002060"/>
                </a:solidFill>
              </a:rPr>
              <a:t>स्वरुप</a:t>
            </a:r>
            <a:r>
              <a:rPr lang="en-US" dirty="0" smtClean="0">
                <a:solidFill>
                  <a:srgbClr val="002060"/>
                </a:solidFill>
              </a:rPr>
              <a:t> </a:t>
            </a:r>
            <a:r>
              <a:rPr lang="en-US" dirty="0" err="1" smtClean="0">
                <a:solidFill>
                  <a:srgbClr val="002060"/>
                </a:solidFill>
              </a:rPr>
              <a:t>विशद</a:t>
            </a:r>
            <a:r>
              <a:rPr lang="en-US" dirty="0" smtClean="0">
                <a:solidFill>
                  <a:srgbClr val="002060"/>
                </a:solidFill>
              </a:rPr>
              <a:t> </a:t>
            </a:r>
            <a:r>
              <a:rPr lang="en-US" dirty="0" err="1" smtClean="0">
                <a:solidFill>
                  <a:srgbClr val="002060"/>
                </a:solidFill>
              </a:rPr>
              <a:t>करण्यासाठी</a:t>
            </a:r>
            <a:r>
              <a:rPr lang="en-US" dirty="0" smtClean="0">
                <a:solidFill>
                  <a:srgbClr val="002060"/>
                </a:solidFill>
              </a:rPr>
              <a:t> </a:t>
            </a:r>
            <a:r>
              <a:rPr lang="en-US" dirty="0" err="1" smtClean="0">
                <a:solidFill>
                  <a:srgbClr val="002060"/>
                </a:solidFill>
              </a:rPr>
              <a:t>या</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r>
              <a:rPr lang="en-US" dirty="0" err="1" smtClean="0">
                <a:solidFill>
                  <a:srgbClr val="002060"/>
                </a:solidFill>
              </a:rPr>
              <a:t>विषयाच्या</a:t>
            </a:r>
            <a:r>
              <a:rPr lang="en-US" dirty="0" smtClean="0">
                <a:solidFill>
                  <a:srgbClr val="002060"/>
                </a:solidFill>
              </a:rPr>
              <a:t> </a:t>
            </a:r>
            <a:r>
              <a:rPr lang="en-US" dirty="0" err="1" smtClean="0">
                <a:solidFill>
                  <a:srgbClr val="002060"/>
                </a:solidFill>
              </a:rPr>
              <a:t>संशोधन</a:t>
            </a:r>
            <a:r>
              <a:rPr lang="en-US" dirty="0" smtClean="0">
                <a:solidFill>
                  <a:srgbClr val="002060"/>
                </a:solidFill>
              </a:rPr>
              <a:t> </a:t>
            </a:r>
            <a:r>
              <a:rPr lang="en-US" dirty="0" err="1" smtClean="0">
                <a:solidFill>
                  <a:srgbClr val="002060"/>
                </a:solidFill>
              </a:rPr>
              <a:t>पध्दतीतील</a:t>
            </a:r>
            <a:r>
              <a:rPr lang="en-US" dirty="0" smtClean="0">
                <a:solidFill>
                  <a:srgbClr val="002060"/>
                </a:solidFill>
              </a:rPr>
              <a:t> </a:t>
            </a:r>
            <a:r>
              <a:rPr lang="en-US" dirty="0" err="1" smtClean="0">
                <a:solidFill>
                  <a:srgbClr val="002060"/>
                </a:solidFill>
              </a:rPr>
              <a:t>वैज्ञानिक</a:t>
            </a:r>
            <a:r>
              <a:rPr lang="en-US" dirty="0" smtClean="0">
                <a:solidFill>
                  <a:srgbClr val="002060"/>
                </a:solidFill>
              </a:rPr>
              <a:t> </a:t>
            </a:r>
            <a:r>
              <a:rPr lang="en-US" dirty="0" err="1" smtClean="0">
                <a:solidFill>
                  <a:srgbClr val="002060"/>
                </a:solidFill>
              </a:rPr>
              <a:t>दृष्टीकोणमनुष्याचे</a:t>
            </a:r>
            <a:r>
              <a:rPr lang="en-US" dirty="0" smtClean="0">
                <a:solidFill>
                  <a:srgbClr val="002060"/>
                </a:solidFill>
              </a:rPr>
              <a:t> </a:t>
            </a:r>
            <a:r>
              <a:rPr lang="en-US" dirty="0" err="1" smtClean="0">
                <a:solidFill>
                  <a:srgbClr val="002060"/>
                </a:solidFill>
              </a:rPr>
              <a:t>आचार</a:t>
            </a:r>
            <a:r>
              <a:rPr lang="en-US" dirty="0" smtClean="0">
                <a:solidFill>
                  <a:srgbClr val="002060"/>
                </a:solidFill>
              </a:rPr>
              <a:t> </a:t>
            </a:r>
            <a:r>
              <a:rPr lang="en-US" dirty="0" err="1" smtClean="0">
                <a:solidFill>
                  <a:srgbClr val="002060"/>
                </a:solidFill>
              </a:rPr>
              <a:t>विचार</a:t>
            </a:r>
            <a:r>
              <a:rPr lang="en-US" dirty="0" smtClean="0">
                <a:solidFill>
                  <a:srgbClr val="002060"/>
                </a:solidFill>
              </a:rPr>
              <a:t>, </a:t>
            </a:r>
            <a:r>
              <a:rPr lang="en-US" dirty="0" err="1" smtClean="0">
                <a:solidFill>
                  <a:srgbClr val="002060"/>
                </a:solidFill>
              </a:rPr>
              <a:t>इच्छा</a:t>
            </a:r>
            <a:r>
              <a:rPr lang="en-US" dirty="0" smtClean="0">
                <a:solidFill>
                  <a:srgbClr val="002060"/>
                </a:solidFill>
              </a:rPr>
              <a:t>, </a:t>
            </a:r>
            <a:r>
              <a:rPr lang="en-US" dirty="0" err="1" smtClean="0">
                <a:solidFill>
                  <a:srgbClr val="002060"/>
                </a:solidFill>
              </a:rPr>
              <a:t>प्रेरणा</a:t>
            </a:r>
            <a:r>
              <a:rPr lang="en-US" dirty="0" smtClean="0">
                <a:solidFill>
                  <a:srgbClr val="002060"/>
                </a:solidFill>
              </a:rPr>
              <a:t> </a:t>
            </a:r>
            <a:r>
              <a:rPr lang="en-US" dirty="0" err="1" smtClean="0">
                <a:solidFill>
                  <a:srgbClr val="002060"/>
                </a:solidFill>
              </a:rPr>
              <a:t>अनेक</a:t>
            </a:r>
            <a:r>
              <a:rPr lang="en-US" dirty="0" smtClean="0">
                <a:solidFill>
                  <a:srgbClr val="002060"/>
                </a:solidFill>
              </a:rPr>
              <a:t> </a:t>
            </a:r>
            <a:r>
              <a:rPr lang="en-US" dirty="0" err="1" smtClean="0">
                <a:solidFill>
                  <a:srgbClr val="002060"/>
                </a:solidFill>
              </a:rPr>
              <a:t>द्ष्टीने</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शास्त्रात</a:t>
            </a:r>
            <a:r>
              <a:rPr lang="en-US" dirty="0" smtClean="0">
                <a:solidFill>
                  <a:srgbClr val="002060"/>
                </a:solidFill>
              </a:rPr>
              <a:t> </a:t>
            </a:r>
            <a:r>
              <a:rPr lang="en-US" dirty="0" err="1" smtClean="0">
                <a:solidFill>
                  <a:srgbClr val="002060"/>
                </a:solidFill>
              </a:rPr>
              <a:t>अभ्यास</a:t>
            </a:r>
            <a:r>
              <a:rPr lang="en-US" dirty="0" smtClean="0">
                <a:solidFill>
                  <a:srgbClr val="002060"/>
                </a:solidFill>
              </a:rPr>
              <a:t> </a:t>
            </a:r>
            <a:r>
              <a:rPr lang="en-US" dirty="0" err="1" smtClean="0">
                <a:solidFill>
                  <a:srgbClr val="002060"/>
                </a:solidFill>
              </a:rPr>
              <a:t>केला</a:t>
            </a:r>
            <a:r>
              <a:rPr lang="en-US" dirty="0" smtClean="0">
                <a:solidFill>
                  <a:srgbClr val="002060"/>
                </a:solidFill>
              </a:rPr>
              <a:t> </a:t>
            </a:r>
            <a:r>
              <a:rPr lang="en-US" dirty="0" err="1" smtClean="0">
                <a:solidFill>
                  <a:srgbClr val="002060"/>
                </a:solidFill>
              </a:rPr>
              <a:t>जातो</a:t>
            </a:r>
            <a:r>
              <a:rPr lang="en-US" dirty="0" smtClean="0">
                <a:solidFill>
                  <a:srgbClr val="002060"/>
                </a:solidFill>
              </a:rPr>
              <a:t>. </a:t>
            </a:r>
            <a:r>
              <a:rPr lang="en-US" dirty="0" err="1" smtClean="0">
                <a:solidFill>
                  <a:srgbClr val="002060"/>
                </a:solidFill>
              </a:rPr>
              <a:t>त्यामुळे</a:t>
            </a:r>
            <a:r>
              <a:rPr lang="en-US" dirty="0" smtClean="0">
                <a:solidFill>
                  <a:srgbClr val="002060"/>
                </a:solidFill>
              </a:rPr>
              <a:t> </a:t>
            </a:r>
            <a:r>
              <a:rPr lang="en-US" dirty="0" err="1" smtClean="0">
                <a:solidFill>
                  <a:srgbClr val="002060"/>
                </a:solidFill>
              </a:rPr>
              <a:t>ज्ञान</a:t>
            </a:r>
            <a:r>
              <a:rPr lang="en-US" dirty="0" smtClean="0">
                <a:solidFill>
                  <a:srgbClr val="002060"/>
                </a:solidFill>
              </a:rPr>
              <a:t> </a:t>
            </a:r>
            <a:r>
              <a:rPr lang="en-US" dirty="0" err="1" smtClean="0">
                <a:solidFill>
                  <a:srgbClr val="002060"/>
                </a:solidFill>
              </a:rPr>
              <a:t>मिळविण्याच्या</a:t>
            </a:r>
            <a:r>
              <a:rPr lang="en-US" dirty="0" smtClean="0">
                <a:solidFill>
                  <a:srgbClr val="002060"/>
                </a:solidFill>
              </a:rPr>
              <a:t> </a:t>
            </a:r>
            <a:r>
              <a:rPr lang="en-US" dirty="0" err="1" smtClean="0">
                <a:solidFill>
                  <a:srgbClr val="002060"/>
                </a:solidFill>
              </a:rPr>
              <a:t>आणि</a:t>
            </a:r>
            <a:r>
              <a:rPr lang="en-US" dirty="0" smtClean="0">
                <a:solidFill>
                  <a:srgbClr val="002060"/>
                </a:solidFill>
              </a:rPr>
              <a:t> </a:t>
            </a:r>
            <a:r>
              <a:rPr lang="en-US" dirty="0" err="1" smtClean="0">
                <a:solidFill>
                  <a:srgbClr val="002060"/>
                </a:solidFill>
              </a:rPr>
              <a:t>त्यातुन</a:t>
            </a:r>
            <a:r>
              <a:rPr lang="en-US" dirty="0" smtClean="0">
                <a:solidFill>
                  <a:srgbClr val="002060"/>
                </a:solidFill>
              </a:rPr>
              <a:t> </a:t>
            </a:r>
            <a:r>
              <a:rPr lang="en-US" dirty="0" err="1" smtClean="0">
                <a:solidFill>
                  <a:srgbClr val="002060"/>
                </a:solidFill>
              </a:rPr>
              <a:t>सिध्यदांत</a:t>
            </a:r>
            <a:r>
              <a:rPr lang="en-US" dirty="0" smtClean="0">
                <a:solidFill>
                  <a:srgbClr val="002060"/>
                </a:solidFill>
              </a:rPr>
              <a:t> व </a:t>
            </a:r>
            <a:r>
              <a:rPr lang="en-US" dirty="0" err="1" smtClean="0">
                <a:solidFill>
                  <a:srgbClr val="002060"/>
                </a:solidFill>
              </a:rPr>
              <a:t>प्रमेयांची</a:t>
            </a:r>
            <a:r>
              <a:rPr lang="en-US" dirty="0" smtClean="0">
                <a:solidFill>
                  <a:srgbClr val="002060"/>
                </a:solidFill>
              </a:rPr>
              <a:t> </a:t>
            </a:r>
            <a:r>
              <a:rPr lang="en-US" dirty="0" err="1" smtClean="0">
                <a:solidFill>
                  <a:srgbClr val="002060"/>
                </a:solidFill>
              </a:rPr>
              <a:t>मांडणी</a:t>
            </a:r>
            <a:r>
              <a:rPr lang="en-US" dirty="0" smtClean="0">
                <a:solidFill>
                  <a:srgbClr val="002060"/>
                </a:solidFill>
              </a:rPr>
              <a:t> </a:t>
            </a:r>
            <a:r>
              <a:rPr lang="en-US" dirty="0" err="1" smtClean="0">
                <a:solidFill>
                  <a:srgbClr val="002060"/>
                </a:solidFill>
              </a:rPr>
              <a:t>करण्यासाठी</a:t>
            </a:r>
            <a:r>
              <a:rPr lang="en-US" dirty="0" smtClean="0">
                <a:solidFill>
                  <a:srgbClr val="002060"/>
                </a:solidFill>
              </a:rPr>
              <a:t> </a:t>
            </a:r>
            <a:r>
              <a:rPr lang="en-US" dirty="0" err="1" smtClean="0">
                <a:solidFill>
                  <a:srgbClr val="002060"/>
                </a:solidFill>
              </a:rPr>
              <a:t>विशिष्ट</a:t>
            </a:r>
            <a:r>
              <a:rPr lang="en-US" dirty="0" smtClean="0">
                <a:solidFill>
                  <a:srgbClr val="002060"/>
                </a:solidFill>
              </a:rPr>
              <a:t> </a:t>
            </a:r>
            <a:r>
              <a:rPr lang="en-US" dirty="0" err="1" smtClean="0">
                <a:solidFill>
                  <a:srgbClr val="002060"/>
                </a:solidFill>
              </a:rPr>
              <a:t>अशी</a:t>
            </a:r>
            <a:r>
              <a:rPr lang="en-US" dirty="0" smtClean="0">
                <a:solidFill>
                  <a:srgbClr val="002060"/>
                </a:solidFill>
              </a:rPr>
              <a:t> </a:t>
            </a:r>
            <a:r>
              <a:rPr lang="en-US" dirty="0" err="1" smtClean="0">
                <a:solidFill>
                  <a:srgbClr val="002060"/>
                </a:solidFill>
              </a:rPr>
              <a:t>शास्त्रीय</a:t>
            </a:r>
            <a:r>
              <a:rPr lang="en-US" dirty="0" smtClean="0">
                <a:solidFill>
                  <a:srgbClr val="002060"/>
                </a:solidFill>
              </a:rPr>
              <a:t> </a:t>
            </a:r>
            <a:r>
              <a:rPr lang="en-US" dirty="0" err="1" smtClean="0">
                <a:solidFill>
                  <a:srgbClr val="002060"/>
                </a:solidFill>
              </a:rPr>
              <a:t>पध्दती</a:t>
            </a:r>
            <a:r>
              <a:rPr lang="en-US" dirty="0" smtClean="0">
                <a:solidFill>
                  <a:srgbClr val="002060"/>
                </a:solidFill>
              </a:rPr>
              <a:t> </a:t>
            </a:r>
            <a:r>
              <a:rPr lang="en-US" dirty="0" err="1" smtClean="0">
                <a:solidFill>
                  <a:srgbClr val="002060"/>
                </a:solidFill>
              </a:rPr>
              <a:t>विचारात</a:t>
            </a:r>
            <a:r>
              <a:rPr lang="en-US" dirty="0" smtClean="0">
                <a:solidFill>
                  <a:srgbClr val="002060"/>
                </a:solidFill>
              </a:rPr>
              <a:t> </a:t>
            </a:r>
            <a:r>
              <a:rPr lang="en-US" dirty="0" err="1" smtClean="0">
                <a:solidFill>
                  <a:srgbClr val="002060"/>
                </a:solidFill>
              </a:rPr>
              <a:t>घ्यावी</a:t>
            </a:r>
            <a:r>
              <a:rPr lang="en-US" dirty="0" smtClean="0">
                <a:solidFill>
                  <a:srgbClr val="002060"/>
                </a:solidFill>
              </a:rPr>
              <a:t> </a:t>
            </a:r>
            <a:r>
              <a:rPr lang="en-US" dirty="0" err="1" smtClean="0">
                <a:solidFill>
                  <a:srgbClr val="002060"/>
                </a:solidFill>
              </a:rPr>
              <a:t>लागते</a:t>
            </a:r>
            <a:r>
              <a:rPr lang="en-US" dirty="0" smtClean="0">
                <a:solidFill>
                  <a:srgbClr val="002060"/>
                </a:solidFill>
              </a:rPr>
              <a:t>. </a:t>
            </a:r>
            <a:r>
              <a:rPr lang="en-US" dirty="0" err="1" smtClean="0">
                <a:solidFill>
                  <a:srgbClr val="002060"/>
                </a:solidFill>
              </a:rPr>
              <a:t>यादृष्टीने</a:t>
            </a:r>
            <a:r>
              <a:rPr lang="en-US" dirty="0" smtClean="0">
                <a:solidFill>
                  <a:srgbClr val="002060"/>
                </a:solidFill>
              </a:rPr>
              <a:t> </a:t>
            </a:r>
            <a:r>
              <a:rPr lang="en-US" dirty="0" err="1" smtClean="0">
                <a:solidFill>
                  <a:srgbClr val="002060"/>
                </a:solidFill>
              </a:rPr>
              <a:t>समाजिक</a:t>
            </a:r>
            <a:r>
              <a:rPr lang="en-US" dirty="0" smtClean="0">
                <a:solidFill>
                  <a:srgbClr val="002060"/>
                </a:solidFill>
              </a:rPr>
              <a:t> </a:t>
            </a:r>
            <a:r>
              <a:rPr lang="en-US" dirty="0" err="1" smtClean="0">
                <a:solidFill>
                  <a:srgbClr val="002060"/>
                </a:solidFill>
              </a:rPr>
              <a:t>संशोधनाचे</a:t>
            </a:r>
            <a:r>
              <a:rPr lang="en-US" dirty="0" smtClean="0">
                <a:solidFill>
                  <a:srgbClr val="002060"/>
                </a:solidFill>
              </a:rPr>
              <a:t> </a:t>
            </a:r>
            <a:r>
              <a:rPr lang="en-US" dirty="0" err="1" smtClean="0">
                <a:solidFill>
                  <a:srgbClr val="002060"/>
                </a:solidFill>
              </a:rPr>
              <a:t>स्वरुप</a:t>
            </a:r>
            <a:r>
              <a:rPr lang="en-US" dirty="0" smtClean="0">
                <a:solidFill>
                  <a:srgbClr val="002060"/>
                </a:solidFill>
              </a:rPr>
              <a:t> </a:t>
            </a:r>
            <a:r>
              <a:rPr lang="en-US" dirty="0" err="1" smtClean="0">
                <a:solidFill>
                  <a:srgbClr val="002060"/>
                </a:solidFill>
              </a:rPr>
              <a:t>अभ्यासणे</a:t>
            </a:r>
            <a:r>
              <a:rPr lang="en-US" dirty="0" smtClean="0">
                <a:solidFill>
                  <a:srgbClr val="002060"/>
                </a:solidFill>
              </a:rPr>
              <a:t> </a:t>
            </a:r>
            <a:r>
              <a:rPr lang="en-US" dirty="0" err="1" smtClean="0">
                <a:solidFill>
                  <a:srgbClr val="002060"/>
                </a:solidFill>
              </a:rPr>
              <a:t>आवश्यक</a:t>
            </a:r>
            <a:r>
              <a:rPr lang="en-US" dirty="0" smtClean="0">
                <a:solidFill>
                  <a:srgbClr val="002060"/>
                </a:solidFill>
              </a:rPr>
              <a:t> </a:t>
            </a:r>
            <a:r>
              <a:rPr lang="en-US" dirty="0" err="1" smtClean="0">
                <a:solidFill>
                  <a:srgbClr val="002060"/>
                </a:solidFill>
              </a:rPr>
              <a:t>ठरते</a:t>
            </a:r>
            <a:r>
              <a:rPr lang="en-US" dirty="0" smtClean="0">
                <a:solidFill>
                  <a:srgbClr val="002060"/>
                </a:solidFill>
              </a:rPr>
              <a:t>. </a:t>
            </a:r>
            <a:r>
              <a:rPr lang="en-US" dirty="0" err="1" smtClean="0">
                <a:solidFill>
                  <a:srgbClr val="002060"/>
                </a:solidFill>
              </a:rPr>
              <a:t>ते</a:t>
            </a:r>
            <a:r>
              <a:rPr lang="en-US" dirty="0" smtClean="0">
                <a:solidFill>
                  <a:srgbClr val="002060"/>
                </a:solidFill>
              </a:rPr>
              <a:t> </a:t>
            </a:r>
            <a:r>
              <a:rPr lang="en-US" dirty="0" err="1" smtClean="0">
                <a:solidFill>
                  <a:srgbClr val="002060"/>
                </a:solidFill>
              </a:rPr>
              <a:t>मुददे</a:t>
            </a:r>
            <a:r>
              <a:rPr lang="en-US" dirty="0" smtClean="0">
                <a:solidFill>
                  <a:srgbClr val="002060"/>
                </a:solidFill>
              </a:rPr>
              <a:t> </a:t>
            </a:r>
            <a:r>
              <a:rPr lang="en-US" dirty="0" err="1" smtClean="0">
                <a:solidFill>
                  <a:srgbClr val="002060"/>
                </a:solidFill>
              </a:rPr>
              <a:t>खालीलप्रमाणे</a:t>
            </a:r>
            <a:r>
              <a:rPr lang="en-US" dirty="0" smtClean="0">
                <a:solidFill>
                  <a:srgbClr val="002060"/>
                </a:solidFill>
              </a:rPr>
              <a:t>   </a:t>
            </a:r>
          </a:p>
          <a:p>
            <a:pPr lvl="0">
              <a:buFont typeface="Wingdings" pitchFamily="2" charset="2"/>
              <a:buChar char="v"/>
            </a:pPr>
            <a:r>
              <a:rPr lang="en-US" dirty="0" err="1" smtClean="0">
                <a:solidFill>
                  <a:srgbClr val="002060"/>
                </a:solidFill>
              </a:rPr>
              <a:t>मानवी</a:t>
            </a:r>
            <a:r>
              <a:rPr lang="en-US" dirty="0" smtClean="0">
                <a:solidFill>
                  <a:srgbClr val="002060"/>
                </a:solidFill>
              </a:rPr>
              <a:t> </a:t>
            </a:r>
            <a:r>
              <a:rPr lang="en-US" dirty="0" err="1" smtClean="0">
                <a:solidFill>
                  <a:srgbClr val="002060"/>
                </a:solidFill>
              </a:rPr>
              <a:t>समुह</a:t>
            </a:r>
            <a:r>
              <a:rPr lang="en-US" dirty="0" smtClean="0">
                <a:solidFill>
                  <a:srgbClr val="002060"/>
                </a:solidFill>
              </a:rPr>
              <a:t> </a:t>
            </a:r>
            <a:r>
              <a:rPr lang="en-US" dirty="0" err="1" smtClean="0">
                <a:solidFill>
                  <a:srgbClr val="002060"/>
                </a:solidFill>
              </a:rPr>
              <a:t>हा</a:t>
            </a:r>
            <a:r>
              <a:rPr lang="en-US" dirty="0" smtClean="0">
                <a:solidFill>
                  <a:srgbClr val="002060"/>
                </a:solidFill>
              </a:rPr>
              <a:t> </a:t>
            </a:r>
            <a:r>
              <a:rPr lang="en-US" dirty="0" err="1" smtClean="0">
                <a:solidFill>
                  <a:srgbClr val="002060"/>
                </a:solidFill>
              </a:rPr>
              <a:t>केंद्रबिंदु</a:t>
            </a:r>
            <a:r>
              <a:rPr lang="en-US" dirty="0" smtClean="0">
                <a:solidFill>
                  <a:srgbClr val="002060"/>
                </a:solidFill>
              </a:rPr>
              <a:t> </a:t>
            </a:r>
          </a:p>
          <a:p>
            <a:pPr lvl="0">
              <a:buFont typeface="Wingdings" pitchFamily="2" charset="2"/>
              <a:buChar char="v"/>
            </a:pPr>
            <a:r>
              <a:rPr lang="en-US" dirty="0" err="1" smtClean="0">
                <a:solidFill>
                  <a:srgbClr val="002060"/>
                </a:solidFill>
              </a:rPr>
              <a:t>समस्येची</a:t>
            </a:r>
            <a:r>
              <a:rPr lang="en-US" dirty="0" smtClean="0">
                <a:solidFill>
                  <a:srgbClr val="002060"/>
                </a:solidFill>
              </a:rPr>
              <a:t> </a:t>
            </a:r>
            <a:r>
              <a:rPr lang="en-US" dirty="0" err="1" smtClean="0">
                <a:solidFill>
                  <a:srgbClr val="002060"/>
                </a:solidFill>
              </a:rPr>
              <a:t>जाणीव</a:t>
            </a:r>
            <a:r>
              <a:rPr lang="en-US" dirty="0" smtClean="0">
                <a:solidFill>
                  <a:srgbClr val="002060"/>
                </a:solidFill>
              </a:rPr>
              <a:t> </a:t>
            </a:r>
          </a:p>
          <a:p>
            <a:pPr lvl="0">
              <a:buFont typeface="Wingdings" pitchFamily="2" charset="2"/>
              <a:buChar char="v"/>
            </a:pPr>
            <a:r>
              <a:rPr lang="en-US" dirty="0" err="1" smtClean="0">
                <a:solidFill>
                  <a:srgbClr val="002060"/>
                </a:solidFill>
              </a:rPr>
              <a:t>कार्यक्षेत्रावरील</a:t>
            </a:r>
            <a:r>
              <a:rPr lang="en-US" dirty="0" smtClean="0">
                <a:solidFill>
                  <a:srgbClr val="002060"/>
                </a:solidFill>
              </a:rPr>
              <a:t> </a:t>
            </a:r>
            <a:r>
              <a:rPr lang="en-US" dirty="0" err="1" smtClean="0">
                <a:solidFill>
                  <a:srgbClr val="002060"/>
                </a:solidFill>
              </a:rPr>
              <a:t>अवलंबीत्व</a:t>
            </a:r>
            <a:r>
              <a:rPr lang="en-US" dirty="0" smtClean="0">
                <a:solidFill>
                  <a:srgbClr val="002060"/>
                </a:solidFill>
              </a:rPr>
              <a:t> </a:t>
            </a:r>
          </a:p>
          <a:p>
            <a:pPr lvl="0">
              <a:buFont typeface="Wingdings" pitchFamily="2" charset="2"/>
              <a:buChar char="v"/>
            </a:pPr>
            <a:r>
              <a:rPr lang="en-US" dirty="0" err="1" smtClean="0">
                <a:solidFill>
                  <a:srgbClr val="002060"/>
                </a:solidFill>
              </a:rPr>
              <a:t>ग्रंथालयीन</a:t>
            </a:r>
            <a:r>
              <a:rPr lang="en-US" dirty="0" smtClean="0">
                <a:solidFill>
                  <a:srgbClr val="002060"/>
                </a:solidFill>
              </a:rPr>
              <a:t> </a:t>
            </a:r>
            <a:r>
              <a:rPr lang="en-US" dirty="0" err="1" smtClean="0">
                <a:solidFill>
                  <a:srgbClr val="002060"/>
                </a:solidFill>
              </a:rPr>
              <a:t>साधनांचा</a:t>
            </a:r>
            <a:r>
              <a:rPr lang="en-US" dirty="0" smtClean="0">
                <a:solidFill>
                  <a:srgbClr val="002060"/>
                </a:solidFill>
              </a:rPr>
              <a:t> </a:t>
            </a:r>
            <a:r>
              <a:rPr lang="en-US" dirty="0" err="1" smtClean="0">
                <a:solidFill>
                  <a:srgbClr val="002060"/>
                </a:solidFill>
              </a:rPr>
              <a:t>वापर</a:t>
            </a:r>
            <a:r>
              <a:rPr lang="en-US" dirty="0" smtClean="0">
                <a:solidFill>
                  <a:srgbClr val="002060"/>
                </a:solidFill>
              </a:rPr>
              <a:t> </a:t>
            </a:r>
          </a:p>
          <a:p>
            <a:pPr lvl="0">
              <a:buFont typeface="Wingdings" pitchFamily="2" charset="2"/>
              <a:buChar char="v"/>
            </a:pPr>
            <a:r>
              <a:rPr lang="en-US" dirty="0" err="1" smtClean="0">
                <a:solidFill>
                  <a:srgbClr val="002060"/>
                </a:solidFill>
              </a:rPr>
              <a:t>उदिदष्टये</a:t>
            </a:r>
            <a:r>
              <a:rPr lang="en-US" dirty="0" smtClean="0">
                <a:solidFill>
                  <a:srgbClr val="002060"/>
                </a:solidFill>
              </a:rPr>
              <a:t> </a:t>
            </a:r>
            <a:r>
              <a:rPr lang="en-US" dirty="0" err="1" smtClean="0">
                <a:solidFill>
                  <a:srgbClr val="002060"/>
                </a:solidFill>
              </a:rPr>
              <a:t>निश्चिती</a:t>
            </a:r>
            <a:r>
              <a:rPr lang="en-US" dirty="0" smtClean="0">
                <a:solidFill>
                  <a:srgbClr val="002060"/>
                </a:solidFill>
              </a:rPr>
              <a:t> – </a:t>
            </a:r>
            <a:r>
              <a:rPr lang="en-US" dirty="0" err="1" smtClean="0">
                <a:solidFill>
                  <a:srgbClr val="002060"/>
                </a:solidFill>
              </a:rPr>
              <a:t>विशिष्ट</a:t>
            </a:r>
            <a:r>
              <a:rPr lang="en-US" dirty="0" smtClean="0">
                <a:solidFill>
                  <a:srgbClr val="002060"/>
                </a:solidFill>
              </a:rPr>
              <a:t> </a:t>
            </a:r>
            <a:r>
              <a:rPr lang="en-US" dirty="0" err="1" smtClean="0">
                <a:solidFill>
                  <a:srgbClr val="002060"/>
                </a:solidFill>
              </a:rPr>
              <a:t>चाकोरीबध्द</a:t>
            </a:r>
            <a:r>
              <a:rPr lang="en-US" dirty="0" smtClean="0">
                <a:solidFill>
                  <a:srgbClr val="002060"/>
                </a:solidFill>
              </a:rPr>
              <a:t> </a:t>
            </a:r>
            <a:r>
              <a:rPr lang="en-US" dirty="0" err="1" smtClean="0">
                <a:solidFill>
                  <a:srgbClr val="002060"/>
                </a:solidFill>
              </a:rPr>
              <a:t>संशोधनाची</a:t>
            </a:r>
            <a:r>
              <a:rPr lang="en-US" dirty="0" smtClean="0">
                <a:solidFill>
                  <a:srgbClr val="002060"/>
                </a:solidFill>
              </a:rPr>
              <a:t> </a:t>
            </a:r>
            <a:r>
              <a:rPr lang="en-US" dirty="0" err="1" smtClean="0">
                <a:solidFill>
                  <a:srgbClr val="002060"/>
                </a:solidFill>
              </a:rPr>
              <a:t>मांडणी</a:t>
            </a:r>
            <a:endParaRPr lang="en-US" dirty="0" smtClean="0">
              <a:solidFill>
                <a:srgbClr val="002060"/>
              </a:solidFill>
            </a:endParaRPr>
          </a:p>
          <a:p>
            <a:pPr>
              <a:buFont typeface="Wingdings" pitchFamily="2" charset="2"/>
              <a:buChar char="v"/>
            </a:pPr>
            <a:endParaRPr lang="en-US" dirty="0"/>
          </a:p>
        </p:txBody>
      </p:sp>
      <p:sp>
        <p:nvSpPr>
          <p:cNvPr id="3" name="Title 2"/>
          <p:cNvSpPr>
            <a:spLocks noGrp="1"/>
          </p:cNvSpPr>
          <p:nvPr>
            <p:ph type="title"/>
          </p:nvPr>
        </p:nvSpPr>
        <p:spPr>
          <a:xfrm>
            <a:off x="457200" y="274638"/>
            <a:ext cx="8153400" cy="868362"/>
          </a:xfrm>
        </p:spPr>
        <p:txBody>
          <a:bodyPr/>
          <a:lstStyle/>
          <a:p>
            <a:r>
              <a:rPr lang="en-US" dirty="0" smtClean="0">
                <a:solidFill>
                  <a:srgbClr val="7030A0"/>
                </a:solidFill>
              </a:rPr>
              <a:t>     </a:t>
            </a:r>
            <a:r>
              <a:rPr lang="en-US" dirty="0" err="1" smtClean="0">
                <a:solidFill>
                  <a:srgbClr val="7030A0"/>
                </a:solidFill>
              </a:rPr>
              <a:t>सामाजिक</a:t>
            </a:r>
            <a:r>
              <a:rPr lang="en-US" dirty="0" smtClean="0">
                <a:solidFill>
                  <a:srgbClr val="7030A0"/>
                </a:solidFill>
              </a:rPr>
              <a:t> </a:t>
            </a:r>
            <a:r>
              <a:rPr lang="en-US" dirty="0" err="1" smtClean="0">
                <a:solidFill>
                  <a:srgbClr val="7030A0"/>
                </a:solidFill>
              </a:rPr>
              <a:t>संशोधनाचे</a:t>
            </a:r>
            <a:r>
              <a:rPr lang="en-US" dirty="0" smtClean="0">
                <a:solidFill>
                  <a:srgbClr val="7030A0"/>
                </a:solidFill>
              </a:rPr>
              <a:t> </a:t>
            </a:r>
            <a:r>
              <a:rPr lang="en-US" dirty="0" err="1" smtClean="0">
                <a:solidFill>
                  <a:srgbClr val="7030A0"/>
                </a:solidFill>
              </a:rPr>
              <a:t>स्वरुप</a:t>
            </a:r>
            <a:endParaRPr lang="en-US" dirty="0">
              <a:solidFill>
                <a:srgbClr val="7030A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2132</TotalTime>
  <Words>501</Words>
  <Application>Microsoft Office PowerPoint</Application>
  <PresentationFormat>On-screen Show (4:3)</PresentationFormat>
  <Paragraphs>69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Shri Amolak Jain Vidya Prasarak Mandal’s  S.K.Gandhi Arts, P.H.Gandhi Com.and Amolak Science College, Kada, Tq.Ashti,  Dist. Beed  Pin-414202</vt:lpstr>
      <vt:lpstr>Slide 2</vt:lpstr>
      <vt:lpstr>SYLLABUS</vt:lpstr>
      <vt:lpstr>SYLLABUS</vt:lpstr>
      <vt:lpstr>प्रस्तावना</vt:lpstr>
      <vt:lpstr>Slide 6</vt:lpstr>
      <vt:lpstr> सामाजिक संशोधन : ( social Research )  </vt:lpstr>
      <vt:lpstr> सामाजिक संशोधन अर्थ आणि व्याख्या :  </vt:lpstr>
      <vt:lpstr>     सामाजिक संशोधनाचे स्वरुप</vt:lpstr>
      <vt:lpstr>सामाजिक शास्त्राच्या संशोधनाचे महत्त्व</vt:lpstr>
      <vt:lpstr>सामाजिक संशोधनाच्या मर्यादा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TECHNOLOGICAL TRENDS IN ACCOUNTING (THEORY)</dc:title>
  <dc:creator>Shree</dc:creator>
  <cp:lastModifiedBy>Shree</cp:lastModifiedBy>
  <cp:revision>396</cp:revision>
  <dcterms:created xsi:type="dcterms:W3CDTF">2020-08-10T05:37:58Z</dcterms:created>
  <dcterms:modified xsi:type="dcterms:W3CDTF">2020-12-09T13:37:15Z</dcterms:modified>
</cp:coreProperties>
</file>